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92" r:id="rId12"/>
    <p:sldId id="1049" r:id="rId13"/>
    <p:sldId id="1050" r:id="rId14"/>
    <p:sldId id="1051" r:id="rId15"/>
    <p:sldId id="1052" r:id="rId16"/>
    <p:sldId id="104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ide Egg" initials="SE" lastIdx="1" clrIdx="0">
    <p:extLst>
      <p:ext uri="{19B8F6BF-5375-455C-9EA6-DF929625EA0E}">
        <p15:presenceInfo xmlns:p15="http://schemas.microsoft.com/office/powerpoint/2012/main" userId="547b5a5d5be3be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82" d="100"/>
          <a:sy n="82" d="100"/>
        </p:scale>
        <p:origin x="4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290E-83E7-EC35-B900-7824DEB5EA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9E237-88B3-AA21-E44B-FB911930B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CB8912-E485-D536-F50F-38E2F11BDF87}"/>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001FA82C-1A16-EF9D-7B21-F7BA7B25E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C54A2-9FAB-4B72-F876-DB8D765A673E}"/>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293653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CF6B-2035-8D94-23E9-753412181A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AC214C-F266-7484-5450-CB80417581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D2A24-9B79-F069-F6F9-BCF16053CD6D}"/>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C6D11505-774B-2396-0069-D7D5390C5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4B8FA-11E7-44E0-12CD-404304BB133C}"/>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266321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14BEA-B657-FF97-5BB3-FB67084C2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BAEB80-88E5-1594-EC2E-B1B006782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2539-AFD1-7FC3-F078-B8FF18D989C6}"/>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03DA1340-DF07-B0A5-D293-3D9CBC1E2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FC22B-040A-E4BA-01D6-DE832B728563}"/>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36828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ED72-88B9-2A60-FDA9-3DAEB64BEF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1EE5E8-C603-858F-00C4-B7A4B4DC8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8B7BF-09C6-95C2-75DA-08384EA48EAC}"/>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E8777C5B-519A-2667-72C0-87F9EFBD4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DB3AC-8C6F-77EE-C872-CBF0BBED6FB4}"/>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126225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39E9-D972-D169-E3BE-00E81E51E9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7973F-0789-4A54-D72E-D29C5CF4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082DC4-8F68-A099-286D-10E9D9D70CB5}"/>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D49C64B5-27A0-9902-A6AA-C2A499571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FD44E-B792-490D-9D02-4AA05A6CBF00}"/>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00814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CAD2-B71C-25D4-3CBB-B347DD6E6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333A3-475F-2A51-EE04-E425E44E9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09B45B-2779-07ED-6D27-43B058F3EB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95F058-E299-EF15-6290-6BB634E89305}"/>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6" name="Footer Placeholder 5">
            <a:extLst>
              <a:ext uri="{FF2B5EF4-FFF2-40B4-BE49-F238E27FC236}">
                <a16:creationId xmlns:a16="http://schemas.microsoft.com/office/drawing/2014/main" id="{273192F0-C711-FF0E-8C74-912E4CB01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FB9C2-8C68-AAB7-886D-C9CDA39CBA7B}"/>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128903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96D1-9040-8B98-80E1-F49771AFA7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EDACB-AD83-4C20-2DD7-46846A65EC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CE1E88-506C-AEA0-C542-AB7212103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BD96AF-0DBA-63EF-6E8B-43BBAD957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9A3D9F-32C4-5757-F632-022A71FBE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3DAE1A-935A-A514-871D-E8F56361FFBD}"/>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8" name="Footer Placeholder 7">
            <a:extLst>
              <a:ext uri="{FF2B5EF4-FFF2-40B4-BE49-F238E27FC236}">
                <a16:creationId xmlns:a16="http://schemas.microsoft.com/office/drawing/2014/main" id="{97A14BC1-0F20-02BB-9F1A-0197E0A4AE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953FCC-4F32-CDEA-E7D4-F4833C6D3628}"/>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278376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BFB-9E06-A345-6441-16DCADA23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9AFEF-E91D-C519-06F8-36C34B9CA14C}"/>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4" name="Footer Placeholder 3">
            <a:extLst>
              <a:ext uri="{FF2B5EF4-FFF2-40B4-BE49-F238E27FC236}">
                <a16:creationId xmlns:a16="http://schemas.microsoft.com/office/drawing/2014/main" id="{EB79E7AC-7943-5EC6-1862-FD9B751C6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3251A9-E494-AE8F-A811-54DB3BC40DC5}"/>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83713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9921D4-BC54-7656-2154-DE796F22BD41}"/>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3" name="Footer Placeholder 2">
            <a:extLst>
              <a:ext uri="{FF2B5EF4-FFF2-40B4-BE49-F238E27FC236}">
                <a16:creationId xmlns:a16="http://schemas.microsoft.com/office/drawing/2014/main" id="{04239564-0AC6-5D1F-BF83-C82EBDC055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0FFD5C-A7B2-26E2-90FE-8D8BEF60389E}"/>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8224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A48D-5EB4-7FCE-6256-EBDFD55AD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1E757B-C11E-5B09-39AE-A67C005EF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EEC408-7149-C373-0FC7-DD1E7F8E5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86BD03-982C-8898-E692-665CC8B953B4}"/>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6" name="Footer Placeholder 5">
            <a:extLst>
              <a:ext uri="{FF2B5EF4-FFF2-40B4-BE49-F238E27FC236}">
                <a16:creationId xmlns:a16="http://schemas.microsoft.com/office/drawing/2014/main" id="{795B0FD8-66F8-9E31-AF5F-23CE46A862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AC14-860E-37C1-DD4A-CBFB73291246}"/>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2139890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A0A7-0650-6BCF-A3DE-83913D7F2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F586BD-4CE9-27F1-4D20-6CDF7EA156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0C14D8-C2F9-E6FA-5CE8-9D742D08E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3CAD2-05EB-26E8-22E8-DDBFFF499805}"/>
              </a:ext>
            </a:extLst>
          </p:cNvPr>
          <p:cNvSpPr>
            <a:spLocks noGrp="1"/>
          </p:cNvSpPr>
          <p:nvPr>
            <p:ph type="dt" sz="half" idx="10"/>
          </p:nvPr>
        </p:nvSpPr>
        <p:spPr/>
        <p:txBody>
          <a:bodyPr/>
          <a:lstStyle/>
          <a:p>
            <a:fld id="{4E8C1914-FD9A-485E-A242-657EEF9662D2}" type="datetimeFigureOut">
              <a:rPr lang="en-US" smtClean="0"/>
              <a:t>4/29/2023</a:t>
            </a:fld>
            <a:endParaRPr lang="en-US"/>
          </a:p>
        </p:txBody>
      </p:sp>
      <p:sp>
        <p:nvSpPr>
          <p:cNvPr id="6" name="Footer Placeholder 5">
            <a:extLst>
              <a:ext uri="{FF2B5EF4-FFF2-40B4-BE49-F238E27FC236}">
                <a16:creationId xmlns:a16="http://schemas.microsoft.com/office/drawing/2014/main" id="{E7627EFE-9F34-ED41-8C6C-F3A2F5557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D7BAA-8F4A-BD06-EF8A-911D19DFB742}"/>
              </a:ext>
            </a:extLst>
          </p:cNvPr>
          <p:cNvSpPr>
            <a:spLocks noGrp="1"/>
          </p:cNvSpPr>
          <p:nvPr>
            <p:ph type="sldNum" sz="quarter" idx="12"/>
          </p:nvPr>
        </p:nvSpPr>
        <p:spPr/>
        <p:txBody>
          <a:bodyPr/>
          <a:lstStyle/>
          <a:p>
            <a:fld id="{A9A324D3-FDA7-444F-BBD9-A9587FB0CB9C}" type="slidenum">
              <a:rPr lang="en-US" smtClean="0"/>
              <a:t>‹#›</a:t>
            </a:fld>
            <a:endParaRPr lang="en-US"/>
          </a:p>
        </p:txBody>
      </p:sp>
    </p:spTree>
    <p:extLst>
      <p:ext uri="{BB962C8B-B14F-4D97-AF65-F5344CB8AC3E}">
        <p14:creationId xmlns:p14="http://schemas.microsoft.com/office/powerpoint/2010/main" val="315272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247AE-D4B5-3CB7-FEAD-9A4BF5D9A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A3F971-7B2A-BF2E-7DF7-47FA77940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AD4B4-7BE4-31EE-0072-E01B8F24E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C1914-FD9A-485E-A242-657EEF9662D2}" type="datetimeFigureOut">
              <a:rPr lang="en-US" smtClean="0"/>
              <a:t>4/29/2023</a:t>
            </a:fld>
            <a:endParaRPr lang="en-US"/>
          </a:p>
        </p:txBody>
      </p:sp>
      <p:sp>
        <p:nvSpPr>
          <p:cNvPr id="5" name="Footer Placeholder 4">
            <a:extLst>
              <a:ext uri="{FF2B5EF4-FFF2-40B4-BE49-F238E27FC236}">
                <a16:creationId xmlns:a16="http://schemas.microsoft.com/office/drawing/2014/main" id="{D59D44E0-883F-7184-29F1-1FB31463C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2B5626-908B-4DC5-22D4-DB1432402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324D3-FDA7-444F-BBD9-A9587FB0CB9C}" type="slidenum">
              <a:rPr lang="en-US" smtClean="0"/>
              <a:t>‹#›</a:t>
            </a:fld>
            <a:endParaRPr lang="en-US"/>
          </a:p>
        </p:txBody>
      </p:sp>
    </p:spTree>
    <p:extLst>
      <p:ext uri="{BB962C8B-B14F-4D97-AF65-F5344CB8AC3E}">
        <p14:creationId xmlns:p14="http://schemas.microsoft.com/office/powerpoint/2010/main" val="3627590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slideegg.com/redesign" TargetMode="External"/><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image" Target="../media/image22.png"/><Relationship Id="rId2" Type="http://schemas.openxmlformats.org/officeDocument/2006/relationships/hyperlink" Target="http://www.slideegg.com/" TargetMode="Externa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hyperlink" Target="https://www.instagram.com/slide_egg/" TargetMode="External"/><Relationship Id="rId5" Type="http://schemas.openxmlformats.org/officeDocument/2006/relationships/hyperlink" Target="https://www.instagram.com/egg_slide/" TargetMode="Externa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s://twitter.com/egg_sli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fif"/><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Google Shape;955;p196">
            <a:extLst>
              <a:ext uri="{FF2B5EF4-FFF2-40B4-BE49-F238E27FC236}">
                <a16:creationId xmlns:a16="http://schemas.microsoft.com/office/drawing/2014/main" id="{5BBF5FC4-1BB5-B8F0-24C5-C3794996B33A}"/>
              </a:ext>
            </a:extLst>
          </p:cNvPr>
          <p:cNvPicPr preferRelativeResize="0"/>
          <p:nvPr/>
        </p:nvPicPr>
        <p:blipFill rotWithShape="1">
          <a:blip r:embed="rId2">
            <a:alphaModFix/>
          </a:blip>
          <a:srcRect t="17868" b="10729"/>
          <a:stretch/>
        </p:blipFill>
        <p:spPr>
          <a:xfrm>
            <a:off x="1223297" y="0"/>
            <a:ext cx="10028460" cy="6858000"/>
          </a:xfrm>
          <a:prstGeom prst="rect">
            <a:avLst/>
          </a:prstGeom>
          <a:noFill/>
          <a:ln>
            <a:noFill/>
          </a:ln>
        </p:spPr>
      </p:pic>
      <p:grpSp>
        <p:nvGrpSpPr>
          <p:cNvPr id="8" name="Group 7">
            <a:extLst>
              <a:ext uri="{FF2B5EF4-FFF2-40B4-BE49-F238E27FC236}">
                <a16:creationId xmlns:a16="http://schemas.microsoft.com/office/drawing/2014/main" id="{53D04149-EB91-7E74-9221-FEB15EECEEC4}"/>
              </a:ext>
            </a:extLst>
          </p:cNvPr>
          <p:cNvGrpSpPr/>
          <p:nvPr/>
        </p:nvGrpSpPr>
        <p:grpSpPr>
          <a:xfrm>
            <a:off x="-2541691" y="-634321"/>
            <a:ext cx="8126641" cy="8126641"/>
            <a:chOff x="-2541637" y="-1199534"/>
            <a:chExt cx="7566482" cy="7566482"/>
          </a:xfrm>
        </p:grpSpPr>
        <p:pic>
          <p:nvPicPr>
            <p:cNvPr id="5" name="Picture 4">
              <a:extLst>
                <a:ext uri="{FF2B5EF4-FFF2-40B4-BE49-F238E27FC236}">
                  <a16:creationId xmlns:a16="http://schemas.microsoft.com/office/drawing/2014/main" id="{EE66739B-4E6C-5090-A279-E5E7C28EF246}"/>
                </a:ext>
              </a:extLst>
            </p:cNvPr>
            <p:cNvPicPr>
              <a:picLocks noChangeAspect="1"/>
            </p:cNvPicPr>
            <p:nvPr/>
          </p:nvPicPr>
          <p:blipFill rotWithShape="1">
            <a:blip r:embed="rId3">
              <a:extLst>
                <a:ext uri="{28A0092B-C50C-407E-A947-70E740481C1C}">
                  <a14:useLocalDpi xmlns:a14="http://schemas.microsoft.com/office/drawing/2010/main" val="0"/>
                </a:ext>
              </a:extLst>
            </a:blip>
            <a:srcRect l="186" r="30960"/>
            <a:stretch/>
          </p:blipFill>
          <p:spPr>
            <a:xfrm>
              <a:off x="-2296111" y="-845293"/>
              <a:ext cx="7075430" cy="6858000"/>
            </a:xfrm>
            <a:prstGeom prst="ellipse">
              <a:avLst/>
            </a:prstGeom>
          </p:spPr>
        </p:pic>
        <p:sp>
          <p:nvSpPr>
            <p:cNvPr id="6" name="Google Shape;956;p196">
              <a:extLst>
                <a:ext uri="{FF2B5EF4-FFF2-40B4-BE49-F238E27FC236}">
                  <a16:creationId xmlns:a16="http://schemas.microsoft.com/office/drawing/2014/main" id="{C1EE891E-F394-456A-A674-ACA0D56AD6C3}"/>
                </a:ext>
              </a:extLst>
            </p:cNvPr>
            <p:cNvSpPr/>
            <p:nvPr/>
          </p:nvSpPr>
          <p:spPr>
            <a:xfrm>
              <a:off x="-2541637" y="-1199534"/>
              <a:ext cx="7566482" cy="7566482"/>
            </a:xfrm>
            <a:prstGeom prst="ellipse">
              <a:avLst/>
            </a:prstGeom>
            <a:noFill/>
            <a:ln w="3175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Calibri"/>
                <a:buNone/>
              </a:pPr>
              <a:endParaRPr sz="3200" b="0" i="0" u="none" strike="noStrike" cap="none">
                <a:solidFill>
                  <a:srgbClr val="FFFFFF"/>
                </a:solidFill>
                <a:latin typeface="Calibri"/>
                <a:ea typeface="Calibri"/>
                <a:cs typeface="Calibri"/>
                <a:sym typeface="Calibri"/>
              </a:endParaRPr>
            </a:p>
          </p:txBody>
        </p:sp>
      </p:grpSp>
      <p:pic>
        <p:nvPicPr>
          <p:cNvPr id="9" name="Google Shape;957;p196">
            <a:extLst>
              <a:ext uri="{FF2B5EF4-FFF2-40B4-BE49-F238E27FC236}">
                <a16:creationId xmlns:a16="http://schemas.microsoft.com/office/drawing/2014/main" id="{A7FFA509-E114-D681-DE31-29CE46109D00}"/>
              </a:ext>
            </a:extLst>
          </p:cNvPr>
          <p:cNvPicPr preferRelativeResize="0"/>
          <p:nvPr/>
        </p:nvPicPr>
        <p:blipFill rotWithShape="1">
          <a:blip r:embed="rId4">
            <a:alphaModFix/>
          </a:blip>
          <a:srcRect/>
          <a:stretch/>
        </p:blipFill>
        <p:spPr>
          <a:xfrm>
            <a:off x="10145680" y="1063861"/>
            <a:ext cx="1430859" cy="830822"/>
          </a:xfrm>
          <a:prstGeom prst="rect">
            <a:avLst/>
          </a:prstGeom>
          <a:noFill/>
          <a:ln>
            <a:noFill/>
          </a:ln>
        </p:spPr>
      </p:pic>
      <p:sp>
        <p:nvSpPr>
          <p:cNvPr id="10" name="Google Shape;958;p196">
            <a:extLst>
              <a:ext uri="{FF2B5EF4-FFF2-40B4-BE49-F238E27FC236}">
                <a16:creationId xmlns:a16="http://schemas.microsoft.com/office/drawing/2014/main" id="{3B3A2470-57F4-92DB-B070-008AC2D665D7}"/>
              </a:ext>
            </a:extLst>
          </p:cNvPr>
          <p:cNvSpPr/>
          <p:nvPr/>
        </p:nvSpPr>
        <p:spPr>
          <a:xfrm>
            <a:off x="6566823" y="-2316346"/>
            <a:ext cx="3932090" cy="3932090"/>
          </a:xfrm>
          <a:custGeom>
            <a:avLst/>
            <a:gdLst/>
            <a:ahLst/>
            <a:cxnLst/>
            <a:rect l="l" t="t" r="r" b="b"/>
            <a:pathLst>
              <a:path w="3932090" h="3932090" extrusionOk="0">
                <a:moveTo>
                  <a:pt x="1966045" y="462247"/>
                </a:moveTo>
                <a:cubicBezTo>
                  <a:pt x="1133131" y="462247"/>
                  <a:pt x="457920" y="1137458"/>
                  <a:pt x="457920" y="1970372"/>
                </a:cubicBezTo>
                <a:cubicBezTo>
                  <a:pt x="457920" y="2803286"/>
                  <a:pt x="1133131" y="3478497"/>
                  <a:pt x="1966045" y="3478497"/>
                </a:cubicBezTo>
                <a:cubicBezTo>
                  <a:pt x="2798959" y="3478497"/>
                  <a:pt x="3474170" y="2803286"/>
                  <a:pt x="3474170" y="1970372"/>
                </a:cubicBezTo>
                <a:cubicBezTo>
                  <a:pt x="3474170" y="1137458"/>
                  <a:pt x="2798959" y="462247"/>
                  <a:pt x="1966045" y="462247"/>
                </a:cubicBezTo>
                <a:close/>
                <a:moveTo>
                  <a:pt x="1966045" y="0"/>
                </a:moveTo>
                <a:cubicBezTo>
                  <a:pt x="3051862" y="0"/>
                  <a:pt x="3932090" y="880228"/>
                  <a:pt x="3932090" y="1966045"/>
                </a:cubicBezTo>
                <a:cubicBezTo>
                  <a:pt x="3932090" y="3051862"/>
                  <a:pt x="3051862" y="3932090"/>
                  <a:pt x="1966045" y="3932090"/>
                </a:cubicBezTo>
                <a:cubicBezTo>
                  <a:pt x="880228" y="3932090"/>
                  <a:pt x="0" y="3051862"/>
                  <a:pt x="0" y="1966045"/>
                </a:cubicBezTo>
                <a:cubicBezTo>
                  <a:pt x="0" y="880228"/>
                  <a:pt x="880228" y="0"/>
                  <a:pt x="1966045" y="0"/>
                </a:cubicBezTo>
                <a:close/>
              </a:path>
            </a:pathLst>
          </a:custGeom>
          <a:solidFill>
            <a:schemeClr val="lt1">
              <a:alpha val="4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 name="Google Shape;959;p196">
            <a:extLst>
              <a:ext uri="{FF2B5EF4-FFF2-40B4-BE49-F238E27FC236}">
                <a16:creationId xmlns:a16="http://schemas.microsoft.com/office/drawing/2014/main" id="{3B067311-D31E-2CCF-AAFA-B5EC7EED6D44}"/>
              </a:ext>
            </a:extLst>
          </p:cNvPr>
          <p:cNvSpPr/>
          <p:nvPr/>
        </p:nvSpPr>
        <p:spPr>
          <a:xfrm>
            <a:off x="10861109" y="2189028"/>
            <a:ext cx="3932090" cy="3932090"/>
          </a:xfrm>
          <a:prstGeom prst="ellipse">
            <a:avLst/>
          </a:prstGeom>
          <a:solidFill>
            <a:schemeClr val="lt1">
              <a:alpha val="4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F9CFB8B3-C909-14C8-7274-6A4EECD0A5A5}"/>
              </a:ext>
            </a:extLst>
          </p:cNvPr>
          <p:cNvSpPr txBox="1"/>
          <p:nvPr/>
        </p:nvSpPr>
        <p:spPr>
          <a:xfrm>
            <a:off x="5063072" y="2459504"/>
            <a:ext cx="6090633" cy="1938992"/>
          </a:xfrm>
          <a:prstGeom prst="rect">
            <a:avLst/>
          </a:prstGeom>
          <a:noFill/>
        </p:spPr>
        <p:txBody>
          <a:bodyPr wrap="square">
            <a:spAutoFit/>
          </a:bodyPr>
          <a:lstStyle/>
          <a:p>
            <a:pPr algn="ctr"/>
            <a:r>
              <a:rPr lang="en-US" sz="6000" b="1" i="0" dirty="0">
                <a:solidFill>
                  <a:schemeClr val="bg1"/>
                </a:solidFill>
                <a:effectLst/>
                <a:latin typeface="Montserrat" panose="00000500000000000000" pitchFamily="2" charset="0"/>
              </a:rPr>
              <a:t>Soccer PowerPoint</a:t>
            </a:r>
          </a:p>
        </p:txBody>
      </p:sp>
    </p:spTree>
    <p:extLst>
      <p:ext uri="{BB962C8B-B14F-4D97-AF65-F5344CB8AC3E}">
        <p14:creationId xmlns:p14="http://schemas.microsoft.com/office/powerpoint/2010/main" val="83414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5E6E90-F1EC-888D-CB27-F5EC7FF30DF2}"/>
              </a:ext>
            </a:extLst>
          </p:cNvPr>
          <p:cNvSpPr/>
          <p:nvPr/>
        </p:nvSpPr>
        <p:spPr>
          <a:xfrm>
            <a:off x="762000" y="0"/>
            <a:ext cx="29337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036E18-6F5C-E6FA-D06B-1B19FC7EAEC9}"/>
              </a:ext>
            </a:extLst>
          </p:cNvPr>
          <p:cNvSpPr/>
          <p:nvPr/>
        </p:nvSpPr>
        <p:spPr>
          <a:xfrm>
            <a:off x="11430000" y="6088559"/>
            <a:ext cx="769441" cy="769441"/>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84275619-2A10-0D20-A486-2B83124CE822}"/>
              </a:ext>
            </a:extLst>
          </p:cNvPr>
          <p:cNvGrpSpPr/>
          <p:nvPr/>
        </p:nvGrpSpPr>
        <p:grpSpPr>
          <a:xfrm>
            <a:off x="6629400" y="1798751"/>
            <a:ext cx="4972050" cy="3260497"/>
            <a:chOff x="6629400" y="1657035"/>
            <a:chExt cx="4972050" cy="3260497"/>
          </a:xfrm>
        </p:grpSpPr>
        <p:sp>
          <p:nvSpPr>
            <p:cNvPr id="5" name="TextBox 4">
              <a:extLst>
                <a:ext uri="{FF2B5EF4-FFF2-40B4-BE49-F238E27FC236}">
                  <a16:creationId xmlns:a16="http://schemas.microsoft.com/office/drawing/2014/main" id="{41181957-DEC3-3A95-18E6-0BFA3E5D931D}"/>
                </a:ext>
              </a:extLst>
            </p:cNvPr>
            <p:cNvSpPr txBox="1"/>
            <p:nvPr/>
          </p:nvSpPr>
          <p:spPr>
            <a:xfrm>
              <a:off x="6629400" y="2599462"/>
              <a:ext cx="4972050" cy="2318070"/>
            </a:xfrm>
            <a:prstGeom prst="rect">
              <a:avLst/>
            </a:prstGeom>
            <a:noFill/>
          </p:spPr>
          <p:txBody>
            <a:bodyPr wrap="square">
              <a:spAutoFit/>
            </a:bodyPr>
            <a:lstStyle/>
            <a:p>
              <a:pPr>
                <a:lnSpc>
                  <a:spcPct val="150000"/>
                </a:lnSpc>
              </a:pPr>
              <a:r>
                <a:rPr lang="en-US" sz="1400" b="0" i="0" dirty="0">
                  <a:solidFill>
                    <a:srgbClr val="374151"/>
                  </a:solidFill>
                  <a:effectLst/>
                  <a:latin typeface="Montserrat" panose="00000500000000000000" pitchFamily="2" charset="0"/>
                </a:rPr>
                <a:t>Rectangular field with goal lines and touchlines, spherical ball, 11 players per team, score by kicking ball into opponent's goal, offside when closer to goal than second-to-last defender, fouls result in free kicks/penalty kicks, yellow/red cards for misconduct, throw-ins for ball out of bounds, penalty kicks from penalty spot, fair and safe play.</a:t>
              </a:r>
              <a:endParaRPr lang="en-US" sz="1400" dirty="0">
                <a:latin typeface="Montserrat" panose="00000500000000000000" pitchFamily="2" charset="0"/>
              </a:endParaRPr>
            </a:p>
          </p:txBody>
        </p:sp>
        <p:sp>
          <p:nvSpPr>
            <p:cNvPr id="7" name="TextBox 6">
              <a:extLst>
                <a:ext uri="{FF2B5EF4-FFF2-40B4-BE49-F238E27FC236}">
                  <a16:creationId xmlns:a16="http://schemas.microsoft.com/office/drawing/2014/main" id="{3F1136EF-DA42-99D7-98B9-11E86C301308}"/>
                </a:ext>
              </a:extLst>
            </p:cNvPr>
            <p:cNvSpPr txBox="1"/>
            <p:nvPr/>
          </p:nvSpPr>
          <p:spPr>
            <a:xfrm>
              <a:off x="6629400" y="1657035"/>
              <a:ext cx="3352800" cy="707886"/>
            </a:xfrm>
            <a:prstGeom prst="rect">
              <a:avLst/>
            </a:prstGeom>
            <a:noFill/>
          </p:spPr>
          <p:txBody>
            <a:bodyPr wrap="square">
              <a:spAutoFit/>
            </a:bodyPr>
            <a:lstStyle/>
            <a:p>
              <a:r>
                <a:rPr lang="en-US" sz="4000" b="1" i="0" dirty="0">
                  <a:solidFill>
                    <a:schemeClr val="accent1"/>
                  </a:solidFill>
                  <a:effectLst/>
                  <a:latin typeface="Montserrat" panose="00000500000000000000" pitchFamily="2" charset="0"/>
                </a:rPr>
                <a:t>Rules </a:t>
              </a:r>
              <a:endParaRPr lang="en-US" sz="4000" b="1" dirty="0">
                <a:solidFill>
                  <a:schemeClr val="accent1"/>
                </a:solidFill>
                <a:latin typeface="Montserrat" panose="00000500000000000000" pitchFamily="2" charset="0"/>
              </a:endParaRPr>
            </a:p>
          </p:txBody>
        </p:sp>
      </p:grpSp>
      <p:pic>
        <p:nvPicPr>
          <p:cNvPr id="15" name="Picture 14">
            <a:extLst>
              <a:ext uri="{FF2B5EF4-FFF2-40B4-BE49-F238E27FC236}">
                <a16:creationId xmlns:a16="http://schemas.microsoft.com/office/drawing/2014/main" id="{7FEAA23F-F81F-8898-BC4A-97D5BCD1029C}"/>
              </a:ext>
            </a:extLst>
          </p:cNvPr>
          <p:cNvPicPr>
            <a:picLocks noChangeAspect="1"/>
          </p:cNvPicPr>
          <p:nvPr/>
        </p:nvPicPr>
        <p:blipFill rotWithShape="1">
          <a:blip r:embed="rId2">
            <a:extLst>
              <a:ext uri="{28A0092B-C50C-407E-A947-70E740481C1C}">
                <a14:useLocalDpi xmlns:a14="http://schemas.microsoft.com/office/drawing/2010/main" val="0"/>
              </a:ext>
            </a:extLst>
          </a:blip>
          <a:srcRect l="16081" r="16081"/>
          <a:stretch/>
        </p:blipFill>
        <p:spPr>
          <a:xfrm>
            <a:off x="1209675" y="985922"/>
            <a:ext cx="4972050" cy="4886157"/>
          </a:xfrm>
          <a:prstGeom prst="ellipse">
            <a:avLst/>
          </a:prstGeom>
          <a:noFill/>
          <a:ln w="63500">
            <a:solidFill>
              <a:schemeClr val="bg1"/>
            </a:solidFill>
          </a:ln>
        </p:spPr>
      </p:pic>
    </p:spTree>
    <p:extLst>
      <p:ext uri="{BB962C8B-B14F-4D97-AF65-F5344CB8AC3E}">
        <p14:creationId xmlns:p14="http://schemas.microsoft.com/office/powerpoint/2010/main" val="48244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8F7C6-B775-DA86-36F2-09AD733E0602}"/>
              </a:ext>
            </a:extLst>
          </p:cNvPr>
          <p:cNvGrpSpPr/>
          <p:nvPr/>
        </p:nvGrpSpPr>
        <p:grpSpPr>
          <a:xfrm>
            <a:off x="402162" y="1482969"/>
            <a:ext cx="11387676" cy="4481103"/>
            <a:chOff x="763919" y="1376091"/>
            <a:chExt cx="10664162" cy="4196397"/>
          </a:xfrm>
          <a:solidFill>
            <a:schemeClr val="tx1"/>
          </a:solidFill>
        </p:grpSpPr>
        <p:grpSp>
          <p:nvGrpSpPr>
            <p:cNvPr id="4" name="Group 3">
              <a:extLst>
                <a:ext uri="{FF2B5EF4-FFF2-40B4-BE49-F238E27FC236}">
                  <a16:creationId xmlns:a16="http://schemas.microsoft.com/office/drawing/2014/main" id="{6F0B38EB-F45E-5A3F-6FA6-D8D68FB2FC16}"/>
                </a:ext>
              </a:extLst>
            </p:cNvPr>
            <p:cNvGrpSpPr/>
            <p:nvPr/>
          </p:nvGrpSpPr>
          <p:grpSpPr>
            <a:xfrm>
              <a:off x="763919" y="1376091"/>
              <a:ext cx="10664162" cy="1739342"/>
              <a:chOff x="763919" y="1687222"/>
              <a:chExt cx="10664162" cy="1739342"/>
            </a:xfrm>
            <a:grpFill/>
          </p:grpSpPr>
          <p:grpSp>
            <p:nvGrpSpPr>
              <p:cNvPr id="17669" name="Google Shape;9147;p73">
                <a:extLst>
                  <a:ext uri="{FF2B5EF4-FFF2-40B4-BE49-F238E27FC236}">
                    <a16:creationId xmlns:a16="http://schemas.microsoft.com/office/drawing/2014/main" id="{62ACFF62-C108-172D-D498-C8475087D389}"/>
                  </a:ext>
                </a:extLst>
              </p:cNvPr>
              <p:cNvGrpSpPr/>
              <p:nvPr/>
            </p:nvGrpSpPr>
            <p:grpSpPr>
              <a:xfrm>
                <a:off x="763919" y="1689207"/>
                <a:ext cx="505937" cy="497951"/>
                <a:chOff x="683125" y="1955275"/>
                <a:chExt cx="299325" cy="294600"/>
              </a:xfrm>
              <a:grpFill/>
            </p:grpSpPr>
            <p:sp>
              <p:nvSpPr>
                <p:cNvPr id="17830" name="Google Shape;9148;p73">
                  <a:extLst>
                    <a:ext uri="{FF2B5EF4-FFF2-40B4-BE49-F238E27FC236}">
                      <a16:creationId xmlns:a16="http://schemas.microsoft.com/office/drawing/2014/main" id="{AA7285D6-92D3-19A1-7C47-B9CDE7B007ED}"/>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31" name="Google Shape;9149;p73">
                  <a:extLst>
                    <a:ext uri="{FF2B5EF4-FFF2-40B4-BE49-F238E27FC236}">
                      <a16:creationId xmlns:a16="http://schemas.microsoft.com/office/drawing/2014/main" id="{5452C3CE-0956-4E03-108F-CB018DAAB9F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32" name="Google Shape;9150;p73">
                  <a:extLst>
                    <a:ext uri="{FF2B5EF4-FFF2-40B4-BE49-F238E27FC236}">
                      <a16:creationId xmlns:a16="http://schemas.microsoft.com/office/drawing/2014/main" id="{C2F94820-3E5F-0394-AB83-73638F8458CB}"/>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33" name="Google Shape;9151;p73">
                  <a:extLst>
                    <a:ext uri="{FF2B5EF4-FFF2-40B4-BE49-F238E27FC236}">
                      <a16:creationId xmlns:a16="http://schemas.microsoft.com/office/drawing/2014/main" id="{8888BEF0-B93C-5A46-556B-3EAE5316A40B}"/>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70" name="Google Shape;9152;p73">
                <a:extLst>
                  <a:ext uri="{FF2B5EF4-FFF2-40B4-BE49-F238E27FC236}">
                    <a16:creationId xmlns:a16="http://schemas.microsoft.com/office/drawing/2014/main" id="{ADA50E07-873D-09F5-21FC-D586B60D4AED}"/>
                  </a:ext>
                </a:extLst>
              </p:cNvPr>
              <p:cNvGrpSpPr/>
              <p:nvPr/>
            </p:nvGrpSpPr>
            <p:grpSpPr>
              <a:xfrm>
                <a:off x="765251" y="2280947"/>
                <a:ext cx="503276" cy="500655"/>
                <a:chOff x="685475" y="2318350"/>
                <a:chExt cx="297750" cy="296200"/>
              </a:xfrm>
              <a:grpFill/>
            </p:grpSpPr>
            <p:sp>
              <p:nvSpPr>
                <p:cNvPr id="17827" name="Google Shape;9153;p73">
                  <a:extLst>
                    <a:ext uri="{FF2B5EF4-FFF2-40B4-BE49-F238E27FC236}">
                      <a16:creationId xmlns:a16="http://schemas.microsoft.com/office/drawing/2014/main" id="{AD08CB27-897B-278E-9D9B-B4DBB48462B0}"/>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8" name="Google Shape;9154;p73">
                  <a:extLst>
                    <a:ext uri="{FF2B5EF4-FFF2-40B4-BE49-F238E27FC236}">
                      <a16:creationId xmlns:a16="http://schemas.microsoft.com/office/drawing/2014/main" id="{99EC79BC-A273-F927-1147-7EB9EE9A04D2}"/>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9" name="Google Shape;9155;p73">
                  <a:extLst>
                    <a:ext uri="{FF2B5EF4-FFF2-40B4-BE49-F238E27FC236}">
                      <a16:creationId xmlns:a16="http://schemas.microsoft.com/office/drawing/2014/main" id="{A481F08F-CBBE-2F0B-8722-AF2111AD10A4}"/>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71" name="Google Shape;9156;p73">
                <a:extLst>
                  <a:ext uri="{FF2B5EF4-FFF2-40B4-BE49-F238E27FC236}">
                    <a16:creationId xmlns:a16="http://schemas.microsoft.com/office/drawing/2014/main" id="{5F11252F-8BD4-926D-0585-A932B4A66C7D}"/>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72" name="Google Shape;9157;p73">
                <a:extLst>
                  <a:ext uri="{FF2B5EF4-FFF2-40B4-BE49-F238E27FC236}">
                    <a16:creationId xmlns:a16="http://schemas.microsoft.com/office/drawing/2014/main" id="{363F3E0D-5C97-F223-E256-2E3FB6F70ECE}"/>
                  </a:ext>
                </a:extLst>
              </p:cNvPr>
              <p:cNvGrpSpPr/>
              <p:nvPr/>
            </p:nvGrpSpPr>
            <p:grpSpPr>
              <a:xfrm>
                <a:off x="3957191" y="1688870"/>
                <a:ext cx="443398" cy="498627"/>
                <a:chOff x="2523000" y="1954875"/>
                <a:chExt cx="262325" cy="295000"/>
              </a:xfrm>
              <a:grpFill/>
            </p:grpSpPr>
            <p:sp>
              <p:nvSpPr>
                <p:cNvPr id="17825" name="Google Shape;9158;p73">
                  <a:extLst>
                    <a:ext uri="{FF2B5EF4-FFF2-40B4-BE49-F238E27FC236}">
                      <a16:creationId xmlns:a16="http://schemas.microsoft.com/office/drawing/2014/main" id="{58E6720D-2442-CD14-5A3C-60A1FEDBD4BA}"/>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6" name="Google Shape;9159;p73">
                  <a:extLst>
                    <a:ext uri="{FF2B5EF4-FFF2-40B4-BE49-F238E27FC236}">
                      <a16:creationId xmlns:a16="http://schemas.microsoft.com/office/drawing/2014/main" id="{56B41E84-E4AC-AC4E-59E4-598515AB9BE8}"/>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73" name="Google Shape;9160;p73">
                <a:extLst>
                  <a:ext uri="{FF2B5EF4-FFF2-40B4-BE49-F238E27FC236}">
                    <a16:creationId xmlns:a16="http://schemas.microsoft.com/office/drawing/2014/main" id="{DDDEC3AB-4DD6-28DD-5E1B-2FBA6C86583C}"/>
                  </a:ext>
                </a:extLst>
              </p:cNvPr>
              <p:cNvGrpSpPr/>
              <p:nvPr/>
            </p:nvGrpSpPr>
            <p:grpSpPr>
              <a:xfrm>
                <a:off x="3927252" y="2281623"/>
                <a:ext cx="503276" cy="499303"/>
                <a:chOff x="2508825" y="2318350"/>
                <a:chExt cx="297750" cy="295400"/>
              </a:xfrm>
              <a:grpFill/>
            </p:grpSpPr>
            <p:sp>
              <p:nvSpPr>
                <p:cNvPr id="17823" name="Google Shape;9161;p73">
                  <a:extLst>
                    <a:ext uri="{FF2B5EF4-FFF2-40B4-BE49-F238E27FC236}">
                      <a16:creationId xmlns:a16="http://schemas.microsoft.com/office/drawing/2014/main" id="{50128753-877F-2990-CD62-366FD6C43D40}"/>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4" name="Google Shape;9162;p73">
                  <a:extLst>
                    <a:ext uri="{FF2B5EF4-FFF2-40B4-BE49-F238E27FC236}">
                      <a16:creationId xmlns:a16="http://schemas.microsoft.com/office/drawing/2014/main" id="{199DD43B-4983-B300-3852-0F14FD959B25}"/>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74" name="Google Shape;9163;p73">
                <a:extLst>
                  <a:ext uri="{FF2B5EF4-FFF2-40B4-BE49-F238E27FC236}">
                    <a16:creationId xmlns:a16="http://schemas.microsoft.com/office/drawing/2014/main" id="{6CF9E815-79F8-4616-9D5D-FE86B76A0383}"/>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75" name="Google Shape;9164;p73">
                <a:extLst>
                  <a:ext uri="{FF2B5EF4-FFF2-40B4-BE49-F238E27FC236}">
                    <a16:creationId xmlns:a16="http://schemas.microsoft.com/office/drawing/2014/main" id="{632955CF-48E1-3C12-4D6E-5C181D5F83E0}"/>
                  </a:ext>
                </a:extLst>
              </p:cNvPr>
              <p:cNvGrpSpPr/>
              <p:nvPr/>
            </p:nvGrpSpPr>
            <p:grpSpPr>
              <a:xfrm>
                <a:off x="7113533" y="1688554"/>
                <a:ext cx="497951" cy="499261"/>
                <a:chOff x="4321150" y="1946600"/>
                <a:chExt cx="294600" cy="295375"/>
              </a:xfrm>
              <a:grpFill/>
            </p:grpSpPr>
            <p:sp>
              <p:nvSpPr>
                <p:cNvPr id="17820" name="Google Shape;9165;p73">
                  <a:extLst>
                    <a:ext uri="{FF2B5EF4-FFF2-40B4-BE49-F238E27FC236}">
                      <a16:creationId xmlns:a16="http://schemas.microsoft.com/office/drawing/2014/main" id="{FDE9F7E7-11D2-6171-07EF-1340AC89381B}"/>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1" name="Google Shape;9166;p73">
                  <a:extLst>
                    <a:ext uri="{FF2B5EF4-FFF2-40B4-BE49-F238E27FC236}">
                      <a16:creationId xmlns:a16="http://schemas.microsoft.com/office/drawing/2014/main" id="{60BC8646-A153-8FE6-985B-35ACB313EDEE}"/>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22" name="Google Shape;9167;p73">
                  <a:extLst>
                    <a:ext uri="{FF2B5EF4-FFF2-40B4-BE49-F238E27FC236}">
                      <a16:creationId xmlns:a16="http://schemas.microsoft.com/office/drawing/2014/main" id="{3C2FAD50-9CFB-C4B6-20FE-FD02ECED10CA}"/>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76" name="Google Shape;9168;p73">
                <a:extLst>
                  <a:ext uri="{FF2B5EF4-FFF2-40B4-BE49-F238E27FC236}">
                    <a16:creationId xmlns:a16="http://schemas.microsoft.com/office/drawing/2014/main" id="{C4B78967-F10C-A41C-3A2B-D0F2DA6C15D9}"/>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77" name="Google Shape;9169;p73">
                <a:extLst>
                  <a:ext uri="{FF2B5EF4-FFF2-40B4-BE49-F238E27FC236}">
                    <a16:creationId xmlns:a16="http://schemas.microsoft.com/office/drawing/2014/main" id="{538D2A0E-FF94-8C60-10F3-247ED579D427}"/>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78" name="Google Shape;9170;p73">
                <a:extLst>
                  <a:ext uri="{FF2B5EF4-FFF2-40B4-BE49-F238E27FC236}">
                    <a16:creationId xmlns:a16="http://schemas.microsoft.com/office/drawing/2014/main" id="{49180716-CEA7-5E21-1801-E8F8985F9560}"/>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79" name="Google Shape;9171;p73">
                <a:extLst>
                  <a:ext uri="{FF2B5EF4-FFF2-40B4-BE49-F238E27FC236}">
                    <a16:creationId xmlns:a16="http://schemas.microsoft.com/office/drawing/2014/main" id="{B7562C5E-05F1-AD25-6E20-B52B235BAF7B}"/>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80" name="Google Shape;9172;p73">
                <a:extLst>
                  <a:ext uri="{FF2B5EF4-FFF2-40B4-BE49-F238E27FC236}">
                    <a16:creationId xmlns:a16="http://schemas.microsoft.com/office/drawing/2014/main" id="{E7B7509D-C007-E594-CC03-2DC5EC58C591}"/>
                  </a:ext>
                </a:extLst>
              </p:cNvPr>
              <p:cNvGrpSpPr/>
              <p:nvPr/>
            </p:nvGrpSpPr>
            <p:grpSpPr>
              <a:xfrm>
                <a:off x="1400413" y="2281623"/>
                <a:ext cx="504585" cy="499303"/>
                <a:chOff x="1049375" y="2318350"/>
                <a:chExt cx="298525" cy="295400"/>
              </a:xfrm>
              <a:grpFill/>
            </p:grpSpPr>
            <p:sp>
              <p:nvSpPr>
                <p:cNvPr id="17816" name="Google Shape;9173;p73">
                  <a:extLst>
                    <a:ext uri="{FF2B5EF4-FFF2-40B4-BE49-F238E27FC236}">
                      <a16:creationId xmlns:a16="http://schemas.microsoft.com/office/drawing/2014/main" id="{D066B87F-BBD1-EEB8-4446-D6F701508A7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7" name="Google Shape;9174;p73">
                  <a:extLst>
                    <a:ext uri="{FF2B5EF4-FFF2-40B4-BE49-F238E27FC236}">
                      <a16:creationId xmlns:a16="http://schemas.microsoft.com/office/drawing/2014/main" id="{9203B9CD-1F02-0C94-3E71-A1D56C5921EF}"/>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8" name="Google Shape;9175;p73">
                  <a:extLst>
                    <a:ext uri="{FF2B5EF4-FFF2-40B4-BE49-F238E27FC236}">
                      <a16:creationId xmlns:a16="http://schemas.microsoft.com/office/drawing/2014/main" id="{58D810BE-4F5C-28AB-E4B9-536B0F92AF8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9" name="Google Shape;9176;p73">
                  <a:extLst>
                    <a:ext uri="{FF2B5EF4-FFF2-40B4-BE49-F238E27FC236}">
                      <a16:creationId xmlns:a16="http://schemas.microsoft.com/office/drawing/2014/main" id="{3E84E2D0-0638-5A88-98BE-CC51082D20C2}"/>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81" name="Google Shape;9177;p73">
                <a:extLst>
                  <a:ext uri="{FF2B5EF4-FFF2-40B4-BE49-F238E27FC236}">
                    <a16:creationId xmlns:a16="http://schemas.microsoft.com/office/drawing/2014/main" id="{9C392A5D-EDE3-F460-F38B-C2E0AC6A9B3F}"/>
                  </a:ext>
                </a:extLst>
              </p:cNvPr>
              <p:cNvGrpSpPr/>
              <p:nvPr/>
            </p:nvGrpSpPr>
            <p:grpSpPr>
              <a:xfrm>
                <a:off x="1401090" y="2923331"/>
                <a:ext cx="503233" cy="503233"/>
                <a:chOff x="1049375" y="2680675"/>
                <a:chExt cx="297725" cy="297725"/>
              </a:xfrm>
              <a:grpFill/>
            </p:grpSpPr>
            <p:sp>
              <p:nvSpPr>
                <p:cNvPr id="17814" name="Google Shape;9178;p73">
                  <a:extLst>
                    <a:ext uri="{FF2B5EF4-FFF2-40B4-BE49-F238E27FC236}">
                      <a16:creationId xmlns:a16="http://schemas.microsoft.com/office/drawing/2014/main" id="{22B28EC9-05C7-90F7-A476-E7AA62E66B4D}"/>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5" name="Google Shape;9179;p73">
                  <a:extLst>
                    <a:ext uri="{FF2B5EF4-FFF2-40B4-BE49-F238E27FC236}">
                      <a16:creationId xmlns:a16="http://schemas.microsoft.com/office/drawing/2014/main" id="{B50A64B9-8F4B-3A90-7B66-9878D6902722}"/>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82" name="Google Shape;9180;p73">
                <a:extLst>
                  <a:ext uri="{FF2B5EF4-FFF2-40B4-BE49-F238E27FC236}">
                    <a16:creationId xmlns:a16="http://schemas.microsoft.com/office/drawing/2014/main" id="{85825ABF-39E7-2034-3F46-2C6FC8EB5729}"/>
                  </a:ext>
                </a:extLst>
              </p:cNvPr>
              <p:cNvGrpSpPr/>
              <p:nvPr/>
            </p:nvGrpSpPr>
            <p:grpSpPr>
              <a:xfrm>
                <a:off x="4571962" y="1688532"/>
                <a:ext cx="499261" cy="499303"/>
                <a:chOff x="2872725" y="1954475"/>
                <a:chExt cx="295375" cy="295400"/>
              </a:xfrm>
              <a:grpFill/>
            </p:grpSpPr>
            <p:sp>
              <p:nvSpPr>
                <p:cNvPr id="17811" name="Google Shape;9181;p73">
                  <a:extLst>
                    <a:ext uri="{FF2B5EF4-FFF2-40B4-BE49-F238E27FC236}">
                      <a16:creationId xmlns:a16="http://schemas.microsoft.com/office/drawing/2014/main" id="{A6D438DA-2628-C80C-D206-3B12A4B68E5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2" name="Google Shape;9182;p73">
                  <a:extLst>
                    <a:ext uri="{FF2B5EF4-FFF2-40B4-BE49-F238E27FC236}">
                      <a16:creationId xmlns:a16="http://schemas.microsoft.com/office/drawing/2014/main" id="{FE446367-D440-7C9D-8075-2ECD5390FA34}"/>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3" name="Google Shape;9183;p73">
                  <a:extLst>
                    <a:ext uri="{FF2B5EF4-FFF2-40B4-BE49-F238E27FC236}">
                      <a16:creationId xmlns:a16="http://schemas.microsoft.com/office/drawing/2014/main" id="{69A071B6-F865-959F-5756-9AAB03734A7D}"/>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83" name="Google Shape;9184;p73">
                <a:extLst>
                  <a:ext uri="{FF2B5EF4-FFF2-40B4-BE49-F238E27FC236}">
                    <a16:creationId xmlns:a16="http://schemas.microsoft.com/office/drawing/2014/main" id="{C8A50F2D-CF9F-8DB4-9678-E646D6A0D2DE}"/>
                  </a:ext>
                </a:extLst>
              </p:cNvPr>
              <p:cNvGrpSpPr/>
              <p:nvPr/>
            </p:nvGrpSpPr>
            <p:grpSpPr>
              <a:xfrm>
                <a:off x="4602577" y="2280292"/>
                <a:ext cx="438032" cy="501965"/>
                <a:chOff x="2890050" y="2318350"/>
                <a:chExt cx="259150" cy="296975"/>
              </a:xfrm>
              <a:grpFill/>
            </p:grpSpPr>
            <p:sp>
              <p:nvSpPr>
                <p:cNvPr id="17809" name="Google Shape;9185;p73">
                  <a:extLst>
                    <a:ext uri="{FF2B5EF4-FFF2-40B4-BE49-F238E27FC236}">
                      <a16:creationId xmlns:a16="http://schemas.microsoft.com/office/drawing/2014/main" id="{C421F685-F7E0-67EC-8F97-62B8C8D430A1}"/>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10" name="Google Shape;9186;p73">
                  <a:extLst>
                    <a:ext uri="{FF2B5EF4-FFF2-40B4-BE49-F238E27FC236}">
                      <a16:creationId xmlns:a16="http://schemas.microsoft.com/office/drawing/2014/main" id="{3C1663A0-D951-719B-BE2F-6A83A8E09B7A}"/>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84" name="Google Shape;9187;p73">
                <a:extLst>
                  <a:ext uri="{FF2B5EF4-FFF2-40B4-BE49-F238E27FC236}">
                    <a16:creationId xmlns:a16="http://schemas.microsoft.com/office/drawing/2014/main" id="{B3F317AC-55C1-DCA2-31E6-87062C0E776E}"/>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85" name="Google Shape;9188;p73">
                <a:extLst>
                  <a:ext uri="{FF2B5EF4-FFF2-40B4-BE49-F238E27FC236}">
                    <a16:creationId xmlns:a16="http://schemas.microsoft.com/office/drawing/2014/main" id="{4A041CA6-466D-A5DC-F156-8A1F69E6C097}"/>
                  </a:ext>
                </a:extLst>
              </p:cNvPr>
              <p:cNvGrpSpPr/>
              <p:nvPr/>
            </p:nvGrpSpPr>
            <p:grpSpPr>
              <a:xfrm>
                <a:off x="7744368" y="1689229"/>
                <a:ext cx="497908" cy="497908"/>
                <a:chOff x="4685050" y="1945825"/>
                <a:chExt cx="294575" cy="294575"/>
              </a:xfrm>
              <a:grpFill/>
            </p:grpSpPr>
            <p:sp>
              <p:nvSpPr>
                <p:cNvPr id="17804" name="Google Shape;9189;p73">
                  <a:extLst>
                    <a:ext uri="{FF2B5EF4-FFF2-40B4-BE49-F238E27FC236}">
                      <a16:creationId xmlns:a16="http://schemas.microsoft.com/office/drawing/2014/main" id="{23869CD7-5EBE-147C-B3BC-7015A85CA954}"/>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5" name="Google Shape;9190;p73">
                  <a:extLst>
                    <a:ext uri="{FF2B5EF4-FFF2-40B4-BE49-F238E27FC236}">
                      <a16:creationId xmlns:a16="http://schemas.microsoft.com/office/drawing/2014/main" id="{C0F8D9FE-21D7-7D40-EE5D-830D24E1C3BC}"/>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6" name="Google Shape;9191;p73">
                  <a:extLst>
                    <a:ext uri="{FF2B5EF4-FFF2-40B4-BE49-F238E27FC236}">
                      <a16:creationId xmlns:a16="http://schemas.microsoft.com/office/drawing/2014/main" id="{DB8F0F58-24B7-E672-140B-C976BD876E0E}"/>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7" name="Google Shape;9192;p73">
                  <a:extLst>
                    <a:ext uri="{FF2B5EF4-FFF2-40B4-BE49-F238E27FC236}">
                      <a16:creationId xmlns:a16="http://schemas.microsoft.com/office/drawing/2014/main" id="{D365CA78-01DE-0539-6937-068C281E9DBD}"/>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8" name="Google Shape;9193;p73">
                  <a:extLst>
                    <a:ext uri="{FF2B5EF4-FFF2-40B4-BE49-F238E27FC236}">
                      <a16:creationId xmlns:a16="http://schemas.microsoft.com/office/drawing/2014/main" id="{92CAAA88-FAB1-0F47-8C02-5701AF71B020}"/>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86" name="Google Shape;9194;p73">
                <a:extLst>
                  <a:ext uri="{FF2B5EF4-FFF2-40B4-BE49-F238E27FC236}">
                    <a16:creationId xmlns:a16="http://schemas.microsoft.com/office/drawing/2014/main" id="{30B65611-99EA-10D9-D997-4C48DC3F10C2}"/>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87" name="Google Shape;9195;p73">
                <a:extLst>
                  <a:ext uri="{FF2B5EF4-FFF2-40B4-BE49-F238E27FC236}">
                    <a16:creationId xmlns:a16="http://schemas.microsoft.com/office/drawing/2014/main" id="{0913EBB4-4091-56EB-E986-AFCB8B39DE20}"/>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88" name="Google Shape;9196;p73">
                <a:extLst>
                  <a:ext uri="{FF2B5EF4-FFF2-40B4-BE49-F238E27FC236}">
                    <a16:creationId xmlns:a16="http://schemas.microsoft.com/office/drawing/2014/main" id="{7A830820-7BB6-0E77-AF78-ACCCEC6B3CE7}"/>
                  </a:ext>
                </a:extLst>
              </p:cNvPr>
              <p:cNvGrpSpPr/>
              <p:nvPr/>
            </p:nvGrpSpPr>
            <p:grpSpPr>
              <a:xfrm>
                <a:off x="10280367" y="2282300"/>
                <a:ext cx="499261" cy="497951"/>
                <a:chOff x="6131900" y="2301825"/>
                <a:chExt cx="295375" cy="294600"/>
              </a:xfrm>
              <a:grpFill/>
            </p:grpSpPr>
            <p:sp>
              <p:nvSpPr>
                <p:cNvPr id="17800" name="Google Shape;9197;p73">
                  <a:extLst>
                    <a:ext uri="{FF2B5EF4-FFF2-40B4-BE49-F238E27FC236}">
                      <a16:creationId xmlns:a16="http://schemas.microsoft.com/office/drawing/2014/main" id="{D605DBE8-2D91-4C05-148F-3BB361487085}"/>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1" name="Google Shape;9198;p73">
                  <a:extLst>
                    <a:ext uri="{FF2B5EF4-FFF2-40B4-BE49-F238E27FC236}">
                      <a16:creationId xmlns:a16="http://schemas.microsoft.com/office/drawing/2014/main" id="{9D0919B2-F457-A7D1-B1E8-885BFC2D8245}"/>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2" name="Google Shape;9199;p73">
                  <a:extLst>
                    <a:ext uri="{FF2B5EF4-FFF2-40B4-BE49-F238E27FC236}">
                      <a16:creationId xmlns:a16="http://schemas.microsoft.com/office/drawing/2014/main" id="{8401C5CE-1D05-4067-3756-C02C95CEACF3}"/>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803" name="Google Shape;9200;p73">
                  <a:extLst>
                    <a:ext uri="{FF2B5EF4-FFF2-40B4-BE49-F238E27FC236}">
                      <a16:creationId xmlns:a16="http://schemas.microsoft.com/office/drawing/2014/main" id="{857908A3-309F-6083-EC61-E82E8EE4DDE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89" name="Google Shape;9201;p73">
                <a:extLst>
                  <a:ext uri="{FF2B5EF4-FFF2-40B4-BE49-F238E27FC236}">
                    <a16:creationId xmlns:a16="http://schemas.microsoft.com/office/drawing/2014/main" id="{1387A87B-73CA-352A-F258-948A7F29DBE4}"/>
                  </a:ext>
                </a:extLst>
              </p:cNvPr>
              <p:cNvGrpSpPr/>
              <p:nvPr/>
            </p:nvGrpSpPr>
            <p:grpSpPr>
              <a:xfrm>
                <a:off x="2036574" y="1687877"/>
                <a:ext cx="503276" cy="500612"/>
                <a:chOff x="1412450" y="1954475"/>
                <a:chExt cx="297750" cy="296175"/>
              </a:xfrm>
              <a:grpFill/>
            </p:grpSpPr>
            <p:sp>
              <p:nvSpPr>
                <p:cNvPr id="17798" name="Google Shape;9202;p73">
                  <a:extLst>
                    <a:ext uri="{FF2B5EF4-FFF2-40B4-BE49-F238E27FC236}">
                      <a16:creationId xmlns:a16="http://schemas.microsoft.com/office/drawing/2014/main" id="{F7E0F87E-81C1-811A-8898-60478222D4A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9" name="Google Shape;9203;p73">
                  <a:extLst>
                    <a:ext uri="{FF2B5EF4-FFF2-40B4-BE49-F238E27FC236}">
                      <a16:creationId xmlns:a16="http://schemas.microsoft.com/office/drawing/2014/main" id="{C96C9B9A-ABD3-5E2A-FF8B-7DDB4340031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90" name="Google Shape;9204;p73">
                <a:extLst>
                  <a:ext uri="{FF2B5EF4-FFF2-40B4-BE49-F238E27FC236}">
                    <a16:creationId xmlns:a16="http://schemas.microsoft.com/office/drawing/2014/main" id="{900A24A2-F68C-BF82-E986-CDC53962C43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91" name="Google Shape;9205;p73">
                <a:extLst>
                  <a:ext uri="{FF2B5EF4-FFF2-40B4-BE49-F238E27FC236}">
                    <a16:creationId xmlns:a16="http://schemas.microsoft.com/office/drawing/2014/main" id="{7A9BFFDA-D51E-F8D4-97E6-6A807C828885}"/>
                  </a:ext>
                </a:extLst>
              </p:cNvPr>
              <p:cNvGrpSpPr/>
              <p:nvPr/>
            </p:nvGrpSpPr>
            <p:grpSpPr>
              <a:xfrm>
                <a:off x="2036574" y="2923500"/>
                <a:ext cx="503276" cy="502894"/>
                <a:chOff x="1413250" y="2680675"/>
                <a:chExt cx="297750" cy="297525"/>
              </a:xfrm>
              <a:grpFill/>
            </p:grpSpPr>
            <p:sp>
              <p:nvSpPr>
                <p:cNvPr id="17794" name="Google Shape;9206;p73">
                  <a:extLst>
                    <a:ext uri="{FF2B5EF4-FFF2-40B4-BE49-F238E27FC236}">
                      <a16:creationId xmlns:a16="http://schemas.microsoft.com/office/drawing/2014/main" id="{FB528597-CE47-7CA6-F636-974363AA271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5" name="Google Shape;9207;p73">
                  <a:extLst>
                    <a:ext uri="{FF2B5EF4-FFF2-40B4-BE49-F238E27FC236}">
                      <a16:creationId xmlns:a16="http://schemas.microsoft.com/office/drawing/2014/main" id="{41385DAC-2DB4-C9AA-D23A-E6C253E3C42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6" name="Google Shape;9208;p73">
                  <a:extLst>
                    <a:ext uri="{FF2B5EF4-FFF2-40B4-BE49-F238E27FC236}">
                      <a16:creationId xmlns:a16="http://schemas.microsoft.com/office/drawing/2014/main" id="{3C6F1576-E814-BBB8-3992-0505242023DB}"/>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7" name="Google Shape;9209;p73">
                  <a:extLst>
                    <a:ext uri="{FF2B5EF4-FFF2-40B4-BE49-F238E27FC236}">
                      <a16:creationId xmlns:a16="http://schemas.microsoft.com/office/drawing/2014/main" id="{794AF971-0298-C130-061E-275B0A1AA8D0}"/>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92" name="Google Shape;9210;p73">
                <a:extLst>
                  <a:ext uri="{FF2B5EF4-FFF2-40B4-BE49-F238E27FC236}">
                    <a16:creationId xmlns:a16="http://schemas.microsoft.com/office/drawing/2014/main" id="{3F6D89FD-0118-8D9F-74A9-072A424462B8}"/>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93" name="Google Shape;9211;p73">
                <a:extLst>
                  <a:ext uri="{FF2B5EF4-FFF2-40B4-BE49-F238E27FC236}">
                    <a16:creationId xmlns:a16="http://schemas.microsoft.com/office/drawing/2014/main" id="{4EBE5D62-1497-D1AC-526E-899658F9B699}"/>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94" name="Google Shape;9212;p73">
                <a:extLst>
                  <a:ext uri="{FF2B5EF4-FFF2-40B4-BE49-F238E27FC236}">
                    <a16:creationId xmlns:a16="http://schemas.microsoft.com/office/drawing/2014/main" id="{524BC655-5E30-FCAE-1E34-BDA836814A0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95" name="Google Shape;9213;p73">
                <a:extLst>
                  <a:ext uri="{FF2B5EF4-FFF2-40B4-BE49-F238E27FC236}">
                    <a16:creationId xmlns:a16="http://schemas.microsoft.com/office/drawing/2014/main" id="{0243FFC9-CC18-B7DE-07DE-B491A56C279B}"/>
                  </a:ext>
                </a:extLst>
              </p:cNvPr>
              <p:cNvGrpSpPr/>
              <p:nvPr/>
            </p:nvGrpSpPr>
            <p:grpSpPr>
              <a:xfrm>
                <a:off x="8378520" y="1688743"/>
                <a:ext cx="501923" cy="498881"/>
                <a:chOff x="5045775" y="1946400"/>
                <a:chExt cx="296950" cy="295150"/>
              </a:xfrm>
              <a:grpFill/>
            </p:grpSpPr>
            <p:sp>
              <p:nvSpPr>
                <p:cNvPr id="17792" name="Google Shape;9214;p73">
                  <a:extLst>
                    <a:ext uri="{FF2B5EF4-FFF2-40B4-BE49-F238E27FC236}">
                      <a16:creationId xmlns:a16="http://schemas.microsoft.com/office/drawing/2014/main" id="{3FAD330A-6EE5-5E17-24EB-B786D0D4B586}"/>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3" name="Google Shape;9215;p73">
                  <a:extLst>
                    <a:ext uri="{FF2B5EF4-FFF2-40B4-BE49-F238E27FC236}">
                      <a16:creationId xmlns:a16="http://schemas.microsoft.com/office/drawing/2014/main" id="{2647FD92-DCFF-A44E-E1FF-2BC65BA07B8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96" name="Google Shape;9216;p73">
                <a:extLst>
                  <a:ext uri="{FF2B5EF4-FFF2-40B4-BE49-F238E27FC236}">
                    <a16:creationId xmlns:a16="http://schemas.microsoft.com/office/drawing/2014/main" id="{2184BBC2-2E66-6800-1BE1-FBF5736FA4B6}"/>
                  </a:ext>
                </a:extLst>
              </p:cNvPr>
              <p:cNvGrpSpPr/>
              <p:nvPr/>
            </p:nvGrpSpPr>
            <p:grpSpPr>
              <a:xfrm>
                <a:off x="8376514" y="2310252"/>
                <a:ext cx="505937" cy="442045"/>
                <a:chOff x="5046550" y="2327025"/>
                <a:chExt cx="299325" cy="261525"/>
              </a:xfrm>
              <a:grpFill/>
            </p:grpSpPr>
            <p:sp>
              <p:nvSpPr>
                <p:cNvPr id="17789" name="Google Shape;9217;p73">
                  <a:extLst>
                    <a:ext uri="{FF2B5EF4-FFF2-40B4-BE49-F238E27FC236}">
                      <a16:creationId xmlns:a16="http://schemas.microsoft.com/office/drawing/2014/main" id="{B1BF8EF9-FB2E-786F-6B92-7399F010ECF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0" name="Google Shape;9218;p73">
                  <a:extLst>
                    <a:ext uri="{FF2B5EF4-FFF2-40B4-BE49-F238E27FC236}">
                      <a16:creationId xmlns:a16="http://schemas.microsoft.com/office/drawing/2014/main" id="{209F29CC-AE7A-391F-A207-4A8564AA2EE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91" name="Google Shape;9219;p73">
                  <a:extLst>
                    <a:ext uri="{FF2B5EF4-FFF2-40B4-BE49-F238E27FC236}">
                      <a16:creationId xmlns:a16="http://schemas.microsoft.com/office/drawing/2014/main" id="{BCDDE940-E93A-A393-A9DC-370D88DA584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697" name="Google Shape;9220;p73">
                <a:extLst>
                  <a:ext uri="{FF2B5EF4-FFF2-40B4-BE49-F238E27FC236}">
                    <a16:creationId xmlns:a16="http://schemas.microsoft.com/office/drawing/2014/main" id="{66E34820-7D1C-59F4-8B7B-47275F5EFEF1}"/>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698" name="Google Shape;9221;p73">
                <a:extLst>
                  <a:ext uri="{FF2B5EF4-FFF2-40B4-BE49-F238E27FC236}">
                    <a16:creationId xmlns:a16="http://schemas.microsoft.com/office/drawing/2014/main" id="{7037DE14-B328-BABE-31B2-568C5F277739}"/>
                  </a:ext>
                </a:extLst>
              </p:cNvPr>
              <p:cNvGrpSpPr/>
              <p:nvPr/>
            </p:nvGrpSpPr>
            <p:grpSpPr>
              <a:xfrm>
                <a:off x="10278360" y="2925316"/>
                <a:ext cx="503276" cy="499261"/>
                <a:chOff x="6167350" y="2672800"/>
                <a:chExt cx="297750" cy="295375"/>
              </a:xfrm>
              <a:grpFill/>
            </p:grpSpPr>
            <p:sp>
              <p:nvSpPr>
                <p:cNvPr id="17784" name="Google Shape;9222;p73">
                  <a:extLst>
                    <a:ext uri="{FF2B5EF4-FFF2-40B4-BE49-F238E27FC236}">
                      <a16:creationId xmlns:a16="http://schemas.microsoft.com/office/drawing/2014/main" id="{AC2146FD-05DC-B353-F937-3D358EBD334C}"/>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5" name="Google Shape;9223;p73">
                  <a:extLst>
                    <a:ext uri="{FF2B5EF4-FFF2-40B4-BE49-F238E27FC236}">
                      <a16:creationId xmlns:a16="http://schemas.microsoft.com/office/drawing/2014/main" id="{3E57F1F5-90DD-9D3E-405A-62D3C9E5218C}"/>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6" name="Google Shape;9224;p73">
                  <a:extLst>
                    <a:ext uri="{FF2B5EF4-FFF2-40B4-BE49-F238E27FC236}">
                      <a16:creationId xmlns:a16="http://schemas.microsoft.com/office/drawing/2014/main" id="{BD647321-D9DF-0DFF-136C-5D433F42D45C}"/>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7" name="Google Shape;9225;p73">
                  <a:extLst>
                    <a:ext uri="{FF2B5EF4-FFF2-40B4-BE49-F238E27FC236}">
                      <a16:creationId xmlns:a16="http://schemas.microsoft.com/office/drawing/2014/main" id="{A9D91F3E-19A6-3941-85F3-65CFEEAD2E6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8" name="Google Shape;9226;p73">
                  <a:extLst>
                    <a:ext uri="{FF2B5EF4-FFF2-40B4-BE49-F238E27FC236}">
                      <a16:creationId xmlns:a16="http://schemas.microsoft.com/office/drawing/2014/main" id="{19448EAF-840E-6962-70CC-96EAEE1F72A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699" name="Google Shape;9227;p73">
                <a:extLst>
                  <a:ext uri="{FF2B5EF4-FFF2-40B4-BE49-F238E27FC236}">
                    <a16:creationId xmlns:a16="http://schemas.microsoft.com/office/drawing/2014/main" id="{73F0655E-6EDA-C5D1-ACDF-3DA89251BBEB}"/>
                  </a:ext>
                </a:extLst>
              </p:cNvPr>
              <p:cNvGrpSpPr/>
              <p:nvPr/>
            </p:nvGrpSpPr>
            <p:grpSpPr>
              <a:xfrm>
                <a:off x="2672056" y="1687222"/>
                <a:ext cx="497951" cy="501923"/>
                <a:chOff x="1777925" y="1953700"/>
                <a:chExt cx="294600" cy="296950"/>
              </a:xfrm>
              <a:grpFill/>
            </p:grpSpPr>
            <p:sp>
              <p:nvSpPr>
                <p:cNvPr id="17780" name="Google Shape;9228;p73">
                  <a:extLst>
                    <a:ext uri="{FF2B5EF4-FFF2-40B4-BE49-F238E27FC236}">
                      <a16:creationId xmlns:a16="http://schemas.microsoft.com/office/drawing/2014/main" id="{CE81207F-18F6-8D53-9E05-4E7BDD16ACA5}"/>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1" name="Google Shape;9229;p73">
                  <a:extLst>
                    <a:ext uri="{FF2B5EF4-FFF2-40B4-BE49-F238E27FC236}">
                      <a16:creationId xmlns:a16="http://schemas.microsoft.com/office/drawing/2014/main" id="{5A169894-ACAA-AADE-BEA3-3C3509894546}"/>
                    </a:ext>
                  </a:extLst>
                </p:cNvPr>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2" name="Google Shape;9230;p73">
                  <a:extLst>
                    <a:ext uri="{FF2B5EF4-FFF2-40B4-BE49-F238E27FC236}">
                      <a16:creationId xmlns:a16="http://schemas.microsoft.com/office/drawing/2014/main" id="{AAE829AE-78C8-64CC-997E-FB4516E9986B}"/>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83" name="Google Shape;9231;p73">
                  <a:extLst>
                    <a:ext uri="{FF2B5EF4-FFF2-40B4-BE49-F238E27FC236}">
                      <a16:creationId xmlns:a16="http://schemas.microsoft.com/office/drawing/2014/main" id="{8A9C0DB5-C053-0BDD-E88A-3242214C12A3}"/>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00" name="Google Shape;9232;p73">
                <a:extLst>
                  <a:ext uri="{FF2B5EF4-FFF2-40B4-BE49-F238E27FC236}">
                    <a16:creationId xmlns:a16="http://schemas.microsoft.com/office/drawing/2014/main" id="{BDDE475B-D6AD-2E2A-1710-20CF825C5067}"/>
                  </a:ext>
                </a:extLst>
              </p:cNvPr>
              <p:cNvGrpSpPr/>
              <p:nvPr/>
            </p:nvGrpSpPr>
            <p:grpSpPr>
              <a:xfrm>
                <a:off x="2694705" y="2282300"/>
                <a:ext cx="452652" cy="497951"/>
                <a:chOff x="1790525" y="2319150"/>
                <a:chExt cx="267800" cy="294600"/>
              </a:xfrm>
              <a:grpFill/>
            </p:grpSpPr>
            <p:sp>
              <p:nvSpPr>
                <p:cNvPr id="17778" name="Google Shape;9233;p73">
                  <a:extLst>
                    <a:ext uri="{FF2B5EF4-FFF2-40B4-BE49-F238E27FC236}">
                      <a16:creationId xmlns:a16="http://schemas.microsoft.com/office/drawing/2014/main" id="{FEA3D7CA-E8BF-5679-B13C-69BC8FF8B4AE}"/>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9" name="Google Shape;9234;p73">
                  <a:extLst>
                    <a:ext uri="{FF2B5EF4-FFF2-40B4-BE49-F238E27FC236}">
                      <a16:creationId xmlns:a16="http://schemas.microsoft.com/office/drawing/2014/main" id="{FFC9D3A1-5BD2-0EE4-B3EB-E01412A5B475}"/>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701" name="Google Shape;9235;p73">
                <a:extLst>
                  <a:ext uri="{FF2B5EF4-FFF2-40B4-BE49-F238E27FC236}">
                    <a16:creationId xmlns:a16="http://schemas.microsoft.com/office/drawing/2014/main" id="{32CA1CD2-9C53-A202-BAE4-8AC7C6E1B30D}"/>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702" name="Google Shape;9236;p73">
                <a:extLst>
                  <a:ext uri="{FF2B5EF4-FFF2-40B4-BE49-F238E27FC236}">
                    <a16:creationId xmlns:a16="http://schemas.microsoft.com/office/drawing/2014/main" id="{79098A00-3278-121A-53EE-CC7E00CEAC5B}"/>
                  </a:ext>
                </a:extLst>
              </p:cNvPr>
              <p:cNvGrpSpPr/>
              <p:nvPr/>
            </p:nvGrpSpPr>
            <p:grpSpPr>
              <a:xfrm>
                <a:off x="5851480" y="1688532"/>
                <a:ext cx="500612" cy="499303"/>
                <a:chOff x="3599700" y="1954475"/>
                <a:chExt cx="296175" cy="295400"/>
              </a:xfrm>
              <a:grpFill/>
            </p:grpSpPr>
            <p:sp>
              <p:nvSpPr>
                <p:cNvPr id="17775" name="Google Shape;9237;p73">
                  <a:extLst>
                    <a:ext uri="{FF2B5EF4-FFF2-40B4-BE49-F238E27FC236}">
                      <a16:creationId xmlns:a16="http://schemas.microsoft.com/office/drawing/2014/main" id="{984888A6-E6EF-CDCD-8CCB-4BFC800278C5}"/>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6" name="Google Shape;9238;p73">
                  <a:extLst>
                    <a:ext uri="{FF2B5EF4-FFF2-40B4-BE49-F238E27FC236}">
                      <a16:creationId xmlns:a16="http://schemas.microsoft.com/office/drawing/2014/main" id="{17FB0CFF-E1A7-478C-C7CF-C2D860788CF7}"/>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7" name="Google Shape;9239;p73">
                  <a:extLst>
                    <a:ext uri="{FF2B5EF4-FFF2-40B4-BE49-F238E27FC236}">
                      <a16:creationId xmlns:a16="http://schemas.microsoft.com/office/drawing/2014/main" id="{FD3DB83D-EDA0-0BD2-9C35-AC434AE155E4}"/>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03" name="Google Shape;9240;p73">
                <a:extLst>
                  <a:ext uri="{FF2B5EF4-FFF2-40B4-BE49-F238E27FC236}">
                    <a16:creationId xmlns:a16="http://schemas.microsoft.com/office/drawing/2014/main" id="{EB6EF0CD-931A-4332-62C2-619A7F7340F1}"/>
                  </a:ext>
                </a:extLst>
              </p:cNvPr>
              <p:cNvGrpSpPr/>
              <p:nvPr/>
            </p:nvGrpSpPr>
            <p:grpSpPr>
              <a:xfrm>
                <a:off x="5852810" y="2282300"/>
                <a:ext cx="497951" cy="497951"/>
                <a:chOff x="3601275" y="2319150"/>
                <a:chExt cx="294600" cy="294600"/>
              </a:xfrm>
              <a:grpFill/>
            </p:grpSpPr>
            <p:sp>
              <p:nvSpPr>
                <p:cNvPr id="17773" name="Google Shape;9241;p73">
                  <a:extLst>
                    <a:ext uri="{FF2B5EF4-FFF2-40B4-BE49-F238E27FC236}">
                      <a16:creationId xmlns:a16="http://schemas.microsoft.com/office/drawing/2014/main" id="{986A50F0-1798-3DBE-3930-C771EA53FDBB}"/>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4" name="Google Shape;9242;p73">
                  <a:extLst>
                    <a:ext uri="{FF2B5EF4-FFF2-40B4-BE49-F238E27FC236}">
                      <a16:creationId xmlns:a16="http://schemas.microsoft.com/office/drawing/2014/main" id="{1772D930-7849-D50A-5D1B-87E8F315D01A}"/>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704" name="Google Shape;9243;p73">
                <a:extLst>
                  <a:ext uri="{FF2B5EF4-FFF2-40B4-BE49-F238E27FC236}">
                    <a16:creationId xmlns:a16="http://schemas.microsoft.com/office/drawing/2014/main" id="{22256679-40BE-57CF-B73E-9DCB28F8B071}"/>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705" name="Google Shape;9244;p73">
                <a:extLst>
                  <a:ext uri="{FF2B5EF4-FFF2-40B4-BE49-F238E27FC236}">
                    <a16:creationId xmlns:a16="http://schemas.microsoft.com/office/drawing/2014/main" id="{7489D1CA-71B9-1897-D273-7DDAA29158ED}"/>
                  </a:ext>
                </a:extLst>
              </p:cNvPr>
              <p:cNvGrpSpPr/>
              <p:nvPr/>
            </p:nvGrpSpPr>
            <p:grpSpPr>
              <a:xfrm>
                <a:off x="9032639" y="1687898"/>
                <a:ext cx="469977" cy="500571"/>
                <a:chOff x="5421475" y="1945825"/>
                <a:chExt cx="278050" cy="296150"/>
              </a:xfrm>
              <a:grpFill/>
            </p:grpSpPr>
            <p:sp>
              <p:nvSpPr>
                <p:cNvPr id="17765" name="Google Shape;9245;p73">
                  <a:extLst>
                    <a:ext uri="{FF2B5EF4-FFF2-40B4-BE49-F238E27FC236}">
                      <a16:creationId xmlns:a16="http://schemas.microsoft.com/office/drawing/2014/main" id="{D31036E0-1490-215E-8B44-B2E8868F380C}"/>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6" name="Google Shape;9246;p73">
                  <a:extLst>
                    <a:ext uri="{FF2B5EF4-FFF2-40B4-BE49-F238E27FC236}">
                      <a16:creationId xmlns:a16="http://schemas.microsoft.com/office/drawing/2014/main" id="{529547DA-5E2B-FBB2-CDCC-B88F596E6303}"/>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7" name="Google Shape;9247;p73">
                  <a:extLst>
                    <a:ext uri="{FF2B5EF4-FFF2-40B4-BE49-F238E27FC236}">
                      <a16:creationId xmlns:a16="http://schemas.microsoft.com/office/drawing/2014/main" id="{A5E7FF3E-8926-4DCD-E327-952FE3F5566B}"/>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8" name="Google Shape;9248;p73">
                  <a:extLst>
                    <a:ext uri="{FF2B5EF4-FFF2-40B4-BE49-F238E27FC236}">
                      <a16:creationId xmlns:a16="http://schemas.microsoft.com/office/drawing/2014/main" id="{D17C568C-B18F-58B6-1D98-3AC6331E427C}"/>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9" name="Google Shape;9249;p73">
                  <a:extLst>
                    <a:ext uri="{FF2B5EF4-FFF2-40B4-BE49-F238E27FC236}">
                      <a16:creationId xmlns:a16="http://schemas.microsoft.com/office/drawing/2014/main" id="{3EBAAEE1-7168-D0DC-21F4-954BB0707B02}"/>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0" name="Google Shape;9250;p73">
                  <a:extLst>
                    <a:ext uri="{FF2B5EF4-FFF2-40B4-BE49-F238E27FC236}">
                      <a16:creationId xmlns:a16="http://schemas.microsoft.com/office/drawing/2014/main" id="{C1B3B1FF-2D1E-9DC5-EBF8-C8501F144730}"/>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1" name="Google Shape;9251;p73">
                  <a:extLst>
                    <a:ext uri="{FF2B5EF4-FFF2-40B4-BE49-F238E27FC236}">
                      <a16:creationId xmlns:a16="http://schemas.microsoft.com/office/drawing/2014/main" id="{EF670C8F-1918-0F24-4D0D-4660144E0182}"/>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72" name="Google Shape;9252;p73">
                  <a:extLst>
                    <a:ext uri="{FF2B5EF4-FFF2-40B4-BE49-F238E27FC236}">
                      <a16:creationId xmlns:a16="http://schemas.microsoft.com/office/drawing/2014/main" id="{0E01833B-3147-6802-176B-441DBCCFF6C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706" name="Google Shape;9253;p73">
                <a:extLst>
                  <a:ext uri="{FF2B5EF4-FFF2-40B4-BE49-F238E27FC236}">
                    <a16:creationId xmlns:a16="http://schemas.microsoft.com/office/drawing/2014/main" id="{77A18426-313E-DF63-9AD8-CC0C67C8C16D}"/>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707" name="Google Shape;9254;p73">
                <a:extLst>
                  <a:ext uri="{FF2B5EF4-FFF2-40B4-BE49-F238E27FC236}">
                    <a16:creationId xmlns:a16="http://schemas.microsoft.com/office/drawing/2014/main" id="{72FB360D-7A90-9A4A-2A7E-E887E021CE9E}"/>
                  </a:ext>
                </a:extLst>
              </p:cNvPr>
              <p:cNvGrpSpPr/>
              <p:nvPr/>
            </p:nvGrpSpPr>
            <p:grpSpPr>
              <a:xfrm>
                <a:off x="9016666" y="3013844"/>
                <a:ext cx="501923" cy="322206"/>
                <a:chOff x="5411225" y="2726350"/>
                <a:chExt cx="296950" cy="190625"/>
              </a:xfrm>
              <a:grpFill/>
            </p:grpSpPr>
            <p:sp>
              <p:nvSpPr>
                <p:cNvPr id="17763" name="Google Shape;9255;p73">
                  <a:extLst>
                    <a:ext uri="{FF2B5EF4-FFF2-40B4-BE49-F238E27FC236}">
                      <a16:creationId xmlns:a16="http://schemas.microsoft.com/office/drawing/2014/main" id="{DE98A84E-4A61-74D3-3E50-57DF3490DC39}"/>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4" name="Google Shape;9256;p73">
                  <a:extLst>
                    <a:ext uri="{FF2B5EF4-FFF2-40B4-BE49-F238E27FC236}">
                      <a16:creationId xmlns:a16="http://schemas.microsoft.com/office/drawing/2014/main" id="{EE281632-F59E-F87D-52DA-DCC1C76AB9F0}"/>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08" name="Google Shape;9257;p73">
                <a:extLst>
                  <a:ext uri="{FF2B5EF4-FFF2-40B4-BE49-F238E27FC236}">
                    <a16:creationId xmlns:a16="http://schemas.microsoft.com/office/drawing/2014/main" id="{1CA83ABB-181B-17EB-9EA7-21E74327B3D4}"/>
                  </a:ext>
                </a:extLst>
              </p:cNvPr>
              <p:cNvGrpSpPr/>
              <p:nvPr/>
            </p:nvGrpSpPr>
            <p:grpSpPr>
              <a:xfrm>
                <a:off x="10924848" y="1704399"/>
                <a:ext cx="503233" cy="467568"/>
                <a:chOff x="6524150" y="1938725"/>
                <a:chExt cx="297725" cy="276625"/>
              </a:xfrm>
              <a:grpFill/>
            </p:grpSpPr>
            <p:sp>
              <p:nvSpPr>
                <p:cNvPr id="17759" name="Google Shape;9258;p73">
                  <a:extLst>
                    <a:ext uri="{FF2B5EF4-FFF2-40B4-BE49-F238E27FC236}">
                      <a16:creationId xmlns:a16="http://schemas.microsoft.com/office/drawing/2014/main" id="{A372C818-0BAD-158E-77D6-30389AF14804}"/>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0" name="Google Shape;9259;p73">
                  <a:extLst>
                    <a:ext uri="{FF2B5EF4-FFF2-40B4-BE49-F238E27FC236}">
                      <a16:creationId xmlns:a16="http://schemas.microsoft.com/office/drawing/2014/main" id="{90920DEE-E4A8-CAF0-2EEA-C98DCFB5EDB4}"/>
                    </a:ext>
                  </a:extLst>
                </p:cNvPr>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1" name="Google Shape;9260;p73">
                  <a:extLst>
                    <a:ext uri="{FF2B5EF4-FFF2-40B4-BE49-F238E27FC236}">
                      <a16:creationId xmlns:a16="http://schemas.microsoft.com/office/drawing/2014/main" id="{CCFE58FF-ACD3-1192-0C89-93F58F12DD2B}"/>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62" name="Google Shape;9261;p73">
                  <a:extLst>
                    <a:ext uri="{FF2B5EF4-FFF2-40B4-BE49-F238E27FC236}">
                      <a16:creationId xmlns:a16="http://schemas.microsoft.com/office/drawing/2014/main" id="{DC0BB392-B6DC-7178-AE8B-E387F5ED17AC}"/>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09" name="Google Shape;9262;p73">
                <a:extLst>
                  <a:ext uri="{FF2B5EF4-FFF2-40B4-BE49-F238E27FC236}">
                    <a16:creationId xmlns:a16="http://schemas.microsoft.com/office/drawing/2014/main" id="{6BD0F023-DD6B-A666-8B65-A225D03CB8EC}"/>
                  </a:ext>
                </a:extLst>
              </p:cNvPr>
              <p:cNvGrpSpPr/>
              <p:nvPr/>
            </p:nvGrpSpPr>
            <p:grpSpPr>
              <a:xfrm>
                <a:off x="3302285" y="1687877"/>
                <a:ext cx="501965" cy="500612"/>
                <a:chOff x="2141000" y="1954475"/>
                <a:chExt cx="296975" cy="296175"/>
              </a:xfrm>
              <a:grpFill/>
            </p:grpSpPr>
            <p:sp>
              <p:nvSpPr>
                <p:cNvPr id="17755" name="Google Shape;9263;p73">
                  <a:extLst>
                    <a:ext uri="{FF2B5EF4-FFF2-40B4-BE49-F238E27FC236}">
                      <a16:creationId xmlns:a16="http://schemas.microsoft.com/office/drawing/2014/main" id="{5328BBAA-A125-F557-1A66-5E8C1FC3D36B}"/>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6" name="Google Shape;9264;p73">
                  <a:extLst>
                    <a:ext uri="{FF2B5EF4-FFF2-40B4-BE49-F238E27FC236}">
                      <a16:creationId xmlns:a16="http://schemas.microsoft.com/office/drawing/2014/main" id="{1A35B23E-30AC-7946-9E8D-F940732B887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7" name="Google Shape;9265;p73">
                  <a:extLst>
                    <a:ext uri="{FF2B5EF4-FFF2-40B4-BE49-F238E27FC236}">
                      <a16:creationId xmlns:a16="http://schemas.microsoft.com/office/drawing/2014/main" id="{9CF27558-4ADD-1F3D-B2CA-BAF77FA09771}"/>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8" name="Google Shape;9266;p73">
                  <a:extLst>
                    <a:ext uri="{FF2B5EF4-FFF2-40B4-BE49-F238E27FC236}">
                      <a16:creationId xmlns:a16="http://schemas.microsoft.com/office/drawing/2014/main" id="{6804D34A-7F1D-4842-EFBA-D0E0D2E11F67}"/>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0" name="Google Shape;9267;p73">
                <a:extLst>
                  <a:ext uri="{FF2B5EF4-FFF2-40B4-BE49-F238E27FC236}">
                    <a16:creationId xmlns:a16="http://schemas.microsoft.com/office/drawing/2014/main" id="{DFD2809D-8EAD-C73F-9AF6-99BA631EFE8C}"/>
                  </a:ext>
                </a:extLst>
              </p:cNvPr>
              <p:cNvGrpSpPr/>
              <p:nvPr/>
            </p:nvGrpSpPr>
            <p:grpSpPr>
              <a:xfrm>
                <a:off x="3292988" y="2281454"/>
                <a:ext cx="520558" cy="499641"/>
                <a:chOff x="2140225" y="2318650"/>
                <a:chExt cx="307975" cy="295600"/>
              </a:xfrm>
              <a:grpFill/>
            </p:grpSpPr>
            <p:sp>
              <p:nvSpPr>
                <p:cNvPr id="17753" name="Google Shape;9268;p73">
                  <a:extLst>
                    <a:ext uri="{FF2B5EF4-FFF2-40B4-BE49-F238E27FC236}">
                      <a16:creationId xmlns:a16="http://schemas.microsoft.com/office/drawing/2014/main" id="{DB099571-9C97-27F3-E76F-70ADB5AF3A52}"/>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4" name="Google Shape;9269;p73">
                  <a:extLst>
                    <a:ext uri="{FF2B5EF4-FFF2-40B4-BE49-F238E27FC236}">
                      <a16:creationId xmlns:a16="http://schemas.microsoft.com/office/drawing/2014/main" id="{453F360D-9884-6CA0-B763-21D11776D236}"/>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1" name="Google Shape;9270;p73">
                <a:extLst>
                  <a:ext uri="{FF2B5EF4-FFF2-40B4-BE49-F238E27FC236}">
                    <a16:creationId xmlns:a16="http://schemas.microsoft.com/office/drawing/2014/main" id="{DB19A429-F021-5856-E522-33967F3996B5}"/>
                  </a:ext>
                </a:extLst>
              </p:cNvPr>
              <p:cNvGrpSpPr/>
              <p:nvPr/>
            </p:nvGrpSpPr>
            <p:grpSpPr>
              <a:xfrm>
                <a:off x="3300954" y="2924662"/>
                <a:ext cx="504627" cy="500571"/>
                <a:chOff x="2139425" y="2682250"/>
                <a:chExt cx="298550" cy="296150"/>
              </a:xfrm>
              <a:grpFill/>
            </p:grpSpPr>
            <p:sp>
              <p:nvSpPr>
                <p:cNvPr id="17749" name="Google Shape;9271;p73">
                  <a:extLst>
                    <a:ext uri="{FF2B5EF4-FFF2-40B4-BE49-F238E27FC236}">
                      <a16:creationId xmlns:a16="http://schemas.microsoft.com/office/drawing/2014/main" id="{CCA5FED2-7B32-27FB-737F-3DAE115C630B}"/>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0" name="Google Shape;9272;p73">
                  <a:extLst>
                    <a:ext uri="{FF2B5EF4-FFF2-40B4-BE49-F238E27FC236}">
                      <a16:creationId xmlns:a16="http://schemas.microsoft.com/office/drawing/2014/main" id="{FCE80E55-FB11-118F-CA88-AE654B298279}"/>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1" name="Google Shape;9273;p73">
                  <a:extLst>
                    <a:ext uri="{FF2B5EF4-FFF2-40B4-BE49-F238E27FC236}">
                      <a16:creationId xmlns:a16="http://schemas.microsoft.com/office/drawing/2014/main" id="{3473AA95-5743-6B43-1034-8CA9163B34A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52" name="Google Shape;9274;p73">
                  <a:extLst>
                    <a:ext uri="{FF2B5EF4-FFF2-40B4-BE49-F238E27FC236}">
                      <a16:creationId xmlns:a16="http://schemas.microsoft.com/office/drawing/2014/main" id="{930EE990-9113-5D81-EF39-B4CA9E8DAAAA}"/>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2" name="Google Shape;9275;p73">
                <a:extLst>
                  <a:ext uri="{FF2B5EF4-FFF2-40B4-BE49-F238E27FC236}">
                    <a16:creationId xmlns:a16="http://schemas.microsoft.com/office/drawing/2014/main" id="{9992E002-32B7-0E30-6174-A4B5C360A5AD}"/>
                  </a:ext>
                </a:extLst>
              </p:cNvPr>
              <p:cNvGrpSpPr/>
              <p:nvPr/>
            </p:nvGrpSpPr>
            <p:grpSpPr>
              <a:xfrm>
                <a:off x="6474398" y="1748451"/>
                <a:ext cx="501965" cy="379464"/>
                <a:chOff x="3962775" y="1990700"/>
                <a:chExt cx="296975" cy="224500"/>
              </a:xfrm>
              <a:grpFill/>
            </p:grpSpPr>
            <p:sp>
              <p:nvSpPr>
                <p:cNvPr id="17745" name="Google Shape;9276;p73">
                  <a:extLst>
                    <a:ext uri="{FF2B5EF4-FFF2-40B4-BE49-F238E27FC236}">
                      <a16:creationId xmlns:a16="http://schemas.microsoft.com/office/drawing/2014/main" id="{9A6BE43D-6526-2C57-8AE3-491E6B04F395}"/>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6" name="Google Shape;9277;p73">
                  <a:extLst>
                    <a:ext uri="{FF2B5EF4-FFF2-40B4-BE49-F238E27FC236}">
                      <a16:creationId xmlns:a16="http://schemas.microsoft.com/office/drawing/2014/main" id="{236248FC-F985-6163-39F8-110A0FE78691}"/>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7" name="Google Shape;9278;p73">
                  <a:extLst>
                    <a:ext uri="{FF2B5EF4-FFF2-40B4-BE49-F238E27FC236}">
                      <a16:creationId xmlns:a16="http://schemas.microsoft.com/office/drawing/2014/main" id="{62771EB1-DF7A-AD96-9E55-49EE46E628E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8" name="Google Shape;9279;p73">
                  <a:extLst>
                    <a:ext uri="{FF2B5EF4-FFF2-40B4-BE49-F238E27FC236}">
                      <a16:creationId xmlns:a16="http://schemas.microsoft.com/office/drawing/2014/main" id="{985E1139-1F37-473A-CE4D-6E92EBFD3D6E}"/>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3" name="Google Shape;9280;p73">
                <a:extLst>
                  <a:ext uri="{FF2B5EF4-FFF2-40B4-BE49-F238E27FC236}">
                    <a16:creationId xmlns:a16="http://schemas.microsoft.com/office/drawing/2014/main" id="{09BBC2A9-E7C4-93C2-F40E-AA512C8C5D79}"/>
                  </a:ext>
                </a:extLst>
              </p:cNvPr>
              <p:cNvGrpSpPr/>
              <p:nvPr/>
            </p:nvGrpSpPr>
            <p:grpSpPr>
              <a:xfrm>
                <a:off x="6475075" y="2280968"/>
                <a:ext cx="500612" cy="500612"/>
                <a:chOff x="3963575" y="2317575"/>
                <a:chExt cx="296175" cy="296175"/>
              </a:xfrm>
              <a:grpFill/>
            </p:grpSpPr>
            <p:sp>
              <p:nvSpPr>
                <p:cNvPr id="17729" name="Google Shape;9281;p73">
                  <a:extLst>
                    <a:ext uri="{FF2B5EF4-FFF2-40B4-BE49-F238E27FC236}">
                      <a16:creationId xmlns:a16="http://schemas.microsoft.com/office/drawing/2014/main" id="{4ACFAD76-47BB-4318-2B20-CB9E8240F179}"/>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0" name="Google Shape;9282;p73">
                  <a:extLst>
                    <a:ext uri="{FF2B5EF4-FFF2-40B4-BE49-F238E27FC236}">
                      <a16:creationId xmlns:a16="http://schemas.microsoft.com/office/drawing/2014/main" id="{F915654A-EB5E-1504-971D-A2EFD0EB4374}"/>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1" name="Google Shape;9283;p73">
                  <a:extLst>
                    <a:ext uri="{FF2B5EF4-FFF2-40B4-BE49-F238E27FC236}">
                      <a16:creationId xmlns:a16="http://schemas.microsoft.com/office/drawing/2014/main" id="{D9CCDAD3-7ACC-8A2B-DBD8-8794DBE7B00E}"/>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2" name="Google Shape;9284;p73">
                  <a:extLst>
                    <a:ext uri="{FF2B5EF4-FFF2-40B4-BE49-F238E27FC236}">
                      <a16:creationId xmlns:a16="http://schemas.microsoft.com/office/drawing/2014/main" id="{DC98ADCD-F984-75D7-0D34-4DCE5E9E2DEC}"/>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3" name="Google Shape;9285;p73">
                  <a:extLst>
                    <a:ext uri="{FF2B5EF4-FFF2-40B4-BE49-F238E27FC236}">
                      <a16:creationId xmlns:a16="http://schemas.microsoft.com/office/drawing/2014/main" id="{5F57DC27-1768-468A-FCC6-DA7377ED97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4" name="Google Shape;9286;p73">
                  <a:extLst>
                    <a:ext uri="{FF2B5EF4-FFF2-40B4-BE49-F238E27FC236}">
                      <a16:creationId xmlns:a16="http://schemas.microsoft.com/office/drawing/2014/main" id="{0307012C-8DD4-A8EA-C7D9-C43E51FF320C}"/>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5" name="Google Shape;9287;p73">
                  <a:extLst>
                    <a:ext uri="{FF2B5EF4-FFF2-40B4-BE49-F238E27FC236}">
                      <a16:creationId xmlns:a16="http://schemas.microsoft.com/office/drawing/2014/main" id="{9887EE4A-DCD2-8B46-86C5-BBC99CCAF27A}"/>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6" name="Google Shape;9288;p73">
                  <a:extLst>
                    <a:ext uri="{FF2B5EF4-FFF2-40B4-BE49-F238E27FC236}">
                      <a16:creationId xmlns:a16="http://schemas.microsoft.com/office/drawing/2014/main" id="{3EEE8EC4-6573-BE9A-8865-5AB0A4395BB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7" name="Google Shape;9289;p73">
                  <a:extLst>
                    <a:ext uri="{FF2B5EF4-FFF2-40B4-BE49-F238E27FC236}">
                      <a16:creationId xmlns:a16="http://schemas.microsoft.com/office/drawing/2014/main" id="{E6A5328B-40C2-2107-F03A-C4E239F7D646}"/>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8" name="Google Shape;9290;p73">
                  <a:extLst>
                    <a:ext uri="{FF2B5EF4-FFF2-40B4-BE49-F238E27FC236}">
                      <a16:creationId xmlns:a16="http://schemas.microsoft.com/office/drawing/2014/main" id="{355276FD-ACB4-C4C3-8D86-553E6FC500D0}"/>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39" name="Google Shape;9291;p73">
                  <a:extLst>
                    <a:ext uri="{FF2B5EF4-FFF2-40B4-BE49-F238E27FC236}">
                      <a16:creationId xmlns:a16="http://schemas.microsoft.com/office/drawing/2014/main" id="{C78FFD35-DDAA-E582-B6AE-38ABEFE8A455}"/>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0" name="Google Shape;9292;p73">
                  <a:extLst>
                    <a:ext uri="{FF2B5EF4-FFF2-40B4-BE49-F238E27FC236}">
                      <a16:creationId xmlns:a16="http://schemas.microsoft.com/office/drawing/2014/main" id="{D2D28103-AC5B-C98D-CA3B-E0F28D5366CC}"/>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1" name="Google Shape;9293;p73">
                  <a:extLst>
                    <a:ext uri="{FF2B5EF4-FFF2-40B4-BE49-F238E27FC236}">
                      <a16:creationId xmlns:a16="http://schemas.microsoft.com/office/drawing/2014/main" id="{14C4D3AF-FC19-D52A-6760-5AAB3A0334B8}"/>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2" name="Google Shape;9294;p73">
                  <a:extLst>
                    <a:ext uri="{FF2B5EF4-FFF2-40B4-BE49-F238E27FC236}">
                      <a16:creationId xmlns:a16="http://schemas.microsoft.com/office/drawing/2014/main" id="{7DF28D38-DBFC-EE2C-8B35-57748802FA17}"/>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3" name="Google Shape;9295;p73">
                  <a:extLst>
                    <a:ext uri="{FF2B5EF4-FFF2-40B4-BE49-F238E27FC236}">
                      <a16:creationId xmlns:a16="http://schemas.microsoft.com/office/drawing/2014/main" id="{B5582F63-8634-6F41-9AD0-701188A1D81B}"/>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44" name="Google Shape;9296;p73">
                  <a:extLst>
                    <a:ext uri="{FF2B5EF4-FFF2-40B4-BE49-F238E27FC236}">
                      <a16:creationId xmlns:a16="http://schemas.microsoft.com/office/drawing/2014/main" id="{F88CDD5B-38C4-74C6-E1F5-11424EE71FA1}"/>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4" name="Google Shape;9297;p73">
                <a:extLst>
                  <a:ext uri="{FF2B5EF4-FFF2-40B4-BE49-F238E27FC236}">
                    <a16:creationId xmlns:a16="http://schemas.microsoft.com/office/drawing/2014/main" id="{ADBBCCCF-F539-E234-B372-BEF7E91BE309}"/>
                  </a:ext>
                </a:extLst>
              </p:cNvPr>
              <p:cNvGrpSpPr/>
              <p:nvPr/>
            </p:nvGrpSpPr>
            <p:grpSpPr>
              <a:xfrm>
                <a:off x="6475075" y="2925316"/>
                <a:ext cx="500612" cy="499261"/>
                <a:chOff x="3962775" y="2683025"/>
                <a:chExt cx="296175" cy="295375"/>
              </a:xfrm>
              <a:grpFill/>
            </p:grpSpPr>
            <p:sp>
              <p:nvSpPr>
                <p:cNvPr id="17726" name="Google Shape;9298;p73">
                  <a:extLst>
                    <a:ext uri="{FF2B5EF4-FFF2-40B4-BE49-F238E27FC236}">
                      <a16:creationId xmlns:a16="http://schemas.microsoft.com/office/drawing/2014/main" id="{333D9696-6FDE-A3C6-FE69-0381D9019E8C}"/>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7" name="Google Shape;9299;p73">
                  <a:extLst>
                    <a:ext uri="{FF2B5EF4-FFF2-40B4-BE49-F238E27FC236}">
                      <a16:creationId xmlns:a16="http://schemas.microsoft.com/office/drawing/2014/main" id="{BD19671C-DEC7-A68F-2540-4184CC9D4166}"/>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8" name="Google Shape;9300;p73">
                  <a:extLst>
                    <a:ext uri="{FF2B5EF4-FFF2-40B4-BE49-F238E27FC236}">
                      <a16:creationId xmlns:a16="http://schemas.microsoft.com/office/drawing/2014/main" id="{FD1271EC-2AFC-FB89-6820-C759C1A3226B}"/>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715" name="Google Shape;9301;p73">
                <a:extLst>
                  <a:ext uri="{FF2B5EF4-FFF2-40B4-BE49-F238E27FC236}">
                    <a16:creationId xmlns:a16="http://schemas.microsoft.com/office/drawing/2014/main" id="{14DA1911-5FD4-7075-5C5A-8EB22ADBC316}"/>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716" name="Google Shape;9302;p73">
                <a:extLst>
                  <a:ext uri="{FF2B5EF4-FFF2-40B4-BE49-F238E27FC236}">
                    <a16:creationId xmlns:a16="http://schemas.microsoft.com/office/drawing/2014/main" id="{60881AC9-BD18-E5F0-7B17-5FB02523783E}"/>
                  </a:ext>
                </a:extLst>
              </p:cNvPr>
              <p:cNvGrpSpPr/>
              <p:nvPr/>
            </p:nvGrpSpPr>
            <p:grpSpPr>
              <a:xfrm>
                <a:off x="9647501" y="2281645"/>
                <a:ext cx="499261" cy="499261"/>
                <a:chOff x="5775900" y="2308125"/>
                <a:chExt cx="295375" cy="295375"/>
              </a:xfrm>
              <a:grpFill/>
            </p:grpSpPr>
            <p:sp>
              <p:nvSpPr>
                <p:cNvPr id="17721" name="Google Shape;9303;p73">
                  <a:extLst>
                    <a:ext uri="{FF2B5EF4-FFF2-40B4-BE49-F238E27FC236}">
                      <a16:creationId xmlns:a16="http://schemas.microsoft.com/office/drawing/2014/main" id="{C315BE69-2D51-3986-520F-2B3F46A5DBCE}"/>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2" name="Google Shape;9304;p73">
                  <a:extLst>
                    <a:ext uri="{FF2B5EF4-FFF2-40B4-BE49-F238E27FC236}">
                      <a16:creationId xmlns:a16="http://schemas.microsoft.com/office/drawing/2014/main" id="{8EA4FAFB-6124-ADED-0FCB-5127B8608600}"/>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3" name="Google Shape;9305;p73">
                  <a:extLst>
                    <a:ext uri="{FF2B5EF4-FFF2-40B4-BE49-F238E27FC236}">
                      <a16:creationId xmlns:a16="http://schemas.microsoft.com/office/drawing/2014/main" id="{969F07C5-887C-FB3F-279F-7867412849D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4" name="Google Shape;9306;p73">
                  <a:extLst>
                    <a:ext uri="{FF2B5EF4-FFF2-40B4-BE49-F238E27FC236}">
                      <a16:creationId xmlns:a16="http://schemas.microsoft.com/office/drawing/2014/main" id="{52646B94-04D6-D82D-2DEA-F89E0F52965E}"/>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5" name="Google Shape;9307;p73">
                  <a:extLst>
                    <a:ext uri="{FF2B5EF4-FFF2-40B4-BE49-F238E27FC236}">
                      <a16:creationId xmlns:a16="http://schemas.microsoft.com/office/drawing/2014/main" id="{278BE2AC-7EB9-3087-0EA6-0582E9A943CB}"/>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717" name="Google Shape;9308;p73">
                <a:extLst>
                  <a:ext uri="{FF2B5EF4-FFF2-40B4-BE49-F238E27FC236}">
                    <a16:creationId xmlns:a16="http://schemas.microsoft.com/office/drawing/2014/main" id="{C7B4293F-CFA1-CC0E-B1A1-63DF61C0214C}"/>
                  </a:ext>
                </a:extLst>
              </p:cNvPr>
              <p:cNvGrpSpPr/>
              <p:nvPr/>
            </p:nvGrpSpPr>
            <p:grpSpPr>
              <a:xfrm>
                <a:off x="9677461" y="2924641"/>
                <a:ext cx="439341" cy="500612"/>
                <a:chOff x="5794025" y="2673575"/>
                <a:chExt cx="259925" cy="296175"/>
              </a:xfrm>
              <a:grpFill/>
            </p:grpSpPr>
            <p:sp>
              <p:nvSpPr>
                <p:cNvPr id="17719" name="Google Shape;9309;p73">
                  <a:extLst>
                    <a:ext uri="{FF2B5EF4-FFF2-40B4-BE49-F238E27FC236}">
                      <a16:creationId xmlns:a16="http://schemas.microsoft.com/office/drawing/2014/main" id="{10C723F2-4B1A-FD8C-E163-53E7CFB1607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720" name="Google Shape;9310;p73">
                  <a:extLst>
                    <a:ext uri="{FF2B5EF4-FFF2-40B4-BE49-F238E27FC236}">
                      <a16:creationId xmlns:a16="http://schemas.microsoft.com/office/drawing/2014/main" id="{B05CCFA3-48D8-7480-099E-A806562AF8A5}"/>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718" name="Google Shape;9311;p73">
                <a:extLst>
                  <a:ext uri="{FF2B5EF4-FFF2-40B4-BE49-F238E27FC236}">
                    <a16:creationId xmlns:a16="http://schemas.microsoft.com/office/drawing/2014/main" id="{BC503502-1B9A-5BE9-42B4-C1A2596CDF50}"/>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BF28B2E-3C06-80D2-FDAE-323E72DBF284}"/>
                </a:ext>
              </a:extLst>
            </p:cNvPr>
            <p:cNvGrpSpPr/>
            <p:nvPr/>
          </p:nvGrpSpPr>
          <p:grpSpPr>
            <a:xfrm>
              <a:off x="764236" y="3833082"/>
              <a:ext cx="10663528" cy="1739406"/>
              <a:chOff x="763919" y="3746993"/>
              <a:chExt cx="10663528" cy="1739406"/>
            </a:xfrm>
            <a:grpFill/>
          </p:grpSpPr>
          <p:grpSp>
            <p:nvGrpSpPr>
              <p:cNvPr id="9" name="Google Shape;9312;p73">
                <a:extLst>
                  <a:ext uri="{FF2B5EF4-FFF2-40B4-BE49-F238E27FC236}">
                    <a16:creationId xmlns:a16="http://schemas.microsoft.com/office/drawing/2014/main" id="{9035EDF4-7054-B053-C953-078502A09BD0}"/>
                  </a:ext>
                </a:extLst>
              </p:cNvPr>
              <p:cNvGrpSpPr/>
              <p:nvPr/>
            </p:nvGrpSpPr>
            <p:grpSpPr>
              <a:xfrm>
                <a:off x="765249" y="3749233"/>
                <a:ext cx="503276" cy="497908"/>
                <a:chOff x="581525" y="3254850"/>
                <a:chExt cx="297750" cy="294575"/>
              </a:xfrm>
              <a:grpFill/>
            </p:grpSpPr>
            <p:sp>
              <p:nvSpPr>
                <p:cNvPr id="17666" name="Google Shape;9313;p73">
                  <a:extLst>
                    <a:ext uri="{FF2B5EF4-FFF2-40B4-BE49-F238E27FC236}">
                      <a16:creationId xmlns:a16="http://schemas.microsoft.com/office/drawing/2014/main" id="{2CA11248-D975-92CE-A611-6FAFDD9CBDCE}"/>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7" name="Google Shape;9314;p73">
                  <a:extLst>
                    <a:ext uri="{FF2B5EF4-FFF2-40B4-BE49-F238E27FC236}">
                      <a16:creationId xmlns:a16="http://schemas.microsoft.com/office/drawing/2014/main" id="{FDDB7711-8E0C-269C-CB8E-DDDBCA66BCB2}"/>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8" name="Google Shape;9315;p73">
                  <a:extLst>
                    <a:ext uri="{FF2B5EF4-FFF2-40B4-BE49-F238E27FC236}">
                      <a16:creationId xmlns:a16="http://schemas.microsoft.com/office/drawing/2014/main" id="{7D707936-5BC9-22F5-1282-A8C468BF59CA}"/>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0" name="Google Shape;9316;p73">
                <a:extLst>
                  <a:ext uri="{FF2B5EF4-FFF2-40B4-BE49-F238E27FC236}">
                    <a16:creationId xmlns:a16="http://schemas.microsoft.com/office/drawing/2014/main" id="{7D74966E-DF2B-B27A-60D5-0189C948950E}"/>
                  </a:ext>
                </a:extLst>
              </p:cNvPr>
              <p:cNvGrpSpPr/>
              <p:nvPr/>
            </p:nvGrpSpPr>
            <p:grpSpPr>
              <a:xfrm>
                <a:off x="763919" y="4376911"/>
                <a:ext cx="505937" cy="502642"/>
                <a:chOff x="580725" y="3617925"/>
                <a:chExt cx="299325" cy="297375"/>
              </a:xfrm>
              <a:grpFill/>
            </p:grpSpPr>
            <p:sp>
              <p:nvSpPr>
                <p:cNvPr id="17661" name="Google Shape;9317;p73">
                  <a:extLst>
                    <a:ext uri="{FF2B5EF4-FFF2-40B4-BE49-F238E27FC236}">
                      <a16:creationId xmlns:a16="http://schemas.microsoft.com/office/drawing/2014/main" id="{E130AB4B-8B5C-1FF4-FD60-3CC058A591DB}"/>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2" name="Google Shape;9318;p73">
                  <a:extLst>
                    <a:ext uri="{FF2B5EF4-FFF2-40B4-BE49-F238E27FC236}">
                      <a16:creationId xmlns:a16="http://schemas.microsoft.com/office/drawing/2014/main" id="{CE12A510-C724-2A3A-36F1-4744E5E3B14E}"/>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3" name="Google Shape;9319;p73">
                  <a:extLst>
                    <a:ext uri="{FF2B5EF4-FFF2-40B4-BE49-F238E27FC236}">
                      <a16:creationId xmlns:a16="http://schemas.microsoft.com/office/drawing/2014/main" id="{678751C9-2789-5C90-187B-71940DAB10EC}"/>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4" name="Google Shape;9320;p73">
                  <a:extLst>
                    <a:ext uri="{FF2B5EF4-FFF2-40B4-BE49-F238E27FC236}">
                      <a16:creationId xmlns:a16="http://schemas.microsoft.com/office/drawing/2014/main" id="{DC2A95C0-1839-374A-E941-E2C887988CD5}"/>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5" name="Google Shape;9321;p73">
                  <a:extLst>
                    <a:ext uri="{FF2B5EF4-FFF2-40B4-BE49-F238E27FC236}">
                      <a16:creationId xmlns:a16="http://schemas.microsoft.com/office/drawing/2014/main" id="{0C969AFF-B2C6-B1DD-B57D-5339A8C908B3}"/>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1" name="Google Shape;9322;p73">
                <a:extLst>
                  <a:ext uri="{FF2B5EF4-FFF2-40B4-BE49-F238E27FC236}">
                    <a16:creationId xmlns:a16="http://schemas.microsoft.com/office/drawing/2014/main" id="{1689C636-6C28-A6ED-1600-69FF0CC1F4F9}"/>
                  </a:ext>
                </a:extLst>
              </p:cNvPr>
              <p:cNvGrpSpPr/>
              <p:nvPr/>
            </p:nvGrpSpPr>
            <p:grpSpPr>
              <a:xfrm>
                <a:off x="766581" y="4984646"/>
                <a:ext cx="500612" cy="500612"/>
                <a:chOff x="583100" y="3982600"/>
                <a:chExt cx="296175" cy="296175"/>
              </a:xfrm>
              <a:grpFill/>
            </p:grpSpPr>
            <p:sp>
              <p:nvSpPr>
                <p:cNvPr id="17654" name="Google Shape;9323;p73">
                  <a:extLst>
                    <a:ext uri="{FF2B5EF4-FFF2-40B4-BE49-F238E27FC236}">
                      <a16:creationId xmlns:a16="http://schemas.microsoft.com/office/drawing/2014/main" id="{2AF59FAA-0209-FA52-2946-1A97203F5BFD}"/>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5" name="Google Shape;9324;p73">
                  <a:extLst>
                    <a:ext uri="{FF2B5EF4-FFF2-40B4-BE49-F238E27FC236}">
                      <a16:creationId xmlns:a16="http://schemas.microsoft.com/office/drawing/2014/main" id="{1B144750-1306-6D0C-CAD0-D27A9E4A5767}"/>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6" name="Google Shape;9325;p73">
                  <a:extLst>
                    <a:ext uri="{FF2B5EF4-FFF2-40B4-BE49-F238E27FC236}">
                      <a16:creationId xmlns:a16="http://schemas.microsoft.com/office/drawing/2014/main" id="{AE2C3548-ACD7-0A79-080F-5011F755BC4C}"/>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7" name="Google Shape;9326;p73">
                  <a:extLst>
                    <a:ext uri="{FF2B5EF4-FFF2-40B4-BE49-F238E27FC236}">
                      <a16:creationId xmlns:a16="http://schemas.microsoft.com/office/drawing/2014/main" id="{13519CD9-B131-CEB8-CE71-A95FF7CAC06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8" name="Google Shape;9327;p73">
                  <a:extLst>
                    <a:ext uri="{FF2B5EF4-FFF2-40B4-BE49-F238E27FC236}">
                      <a16:creationId xmlns:a16="http://schemas.microsoft.com/office/drawing/2014/main" id="{0E8EFEC1-A68B-DFC5-5161-DC6567013227}"/>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9" name="Google Shape;9328;p73">
                  <a:extLst>
                    <a:ext uri="{FF2B5EF4-FFF2-40B4-BE49-F238E27FC236}">
                      <a16:creationId xmlns:a16="http://schemas.microsoft.com/office/drawing/2014/main" id="{8EA19CB0-C2AE-0790-79DF-C901CC7F51E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60" name="Google Shape;9329;p73">
                  <a:extLst>
                    <a:ext uri="{FF2B5EF4-FFF2-40B4-BE49-F238E27FC236}">
                      <a16:creationId xmlns:a16="http://schemas.microsoft.com/office/drawing/2014/main" id="{5FA1CDDF-800D-CB1F-8DFA-60DD2EB7A61B}"/>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2" name="Google Shape;9330;p73">
                <a:extLst>
                  <a:ext uri="{FF2B5EF4-FFF2-40B4-BE49-F238E27FC236}">
                    <a16:creationId xmlns:a16="http://schemas.microsoft.com/office/drawing/2014/main" id="{0BCA5616-6E47-9969-49A4-1BDA2713DBAB}"/>
                  </a:ext>
                </a:extLst>
              </p:cNvPr>
              <p:cNvGrpSpPr/>
              <p:nvPr/>
            </p:nvGrpSpPr>
            <p:grpSpPr>
              <a:xfrm>
                <a:off x="3959219" y="3748874"/>
                <a:ext cx="439341" cy="498627"/>
                <a:chOff x="2423775" y="3226875"/>
                <a:chExt cx="259925" cy="295000"/>
              </a:xfrm>
              <a:grpFill/>
            </p:grpSpPr>
            <p:sp>
              <p:nvSpPr>
                <p:cNvPr id="17651" name="Google Shape;9331;p73">
                  <a:extLst>
                    <a:ext uri="{FF2B5EF4-FFF2-40B4-BE49-F238E27FC236}">
                      <a16:creationId xmlns:a16="http://schemas.microsoft.com/office/drawing/2014/main" id="{2C2355A4-7BD5-7AB9-74F7-0D05B76C2799}"/>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2" name="Google Shape;9332;p73">
                  <a:extLst>
                    <a:ext uri="{FF2B5EF4-FFF2-40B4-BE49-F238E27FC236}">
                      <a16:creationId xmlns:a16="http://schemas.microsoft.com/office/drawing/2014/main" id="{57A65809-F218-F655-C8BA-EDF9A84E947D}"/>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3" name="Google Shape;9333;p73">
                  <a:extLst>
                    <a:ext uri="{FF2B5EF4-FFF2-40B4-BE49-F238E27FC236}">
                      <a16:creationId xmlns:a16="http://schemas.microsoft.com/office/drawing/2014/main" id="{BF3DD045-A38E-DAE3-21F2-AB8B208CF132}"/>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3" name="Google Shape;9334;p73">
                <a:extLst>
                  <a:ext uri="{FF2B5EF4-FFF2-40B4-BE49-F238E27FC236}">
                    <a16:creationId xmlns:a16="http://schemas.microsoft.com/office/drawing/2014/main" id="{2880A604-157A-D2BE-E633-08B27D768D98}"/>
                  </a:ext>
                </a:extLst>
              </p:cNvPr>
              <p:cNvGrpSpPr/>
              <p:nvPr/>
            </p:nvGrpSpPr>
            <p:grpSpPr>
              <a:xfrm>
                <a:off x="3926595" y="4379912"/>
                <a:ext cx="504585" cy="496642"/>
                <a:chOff x="2404875" y="3592725"/>
                <a:chExt cx="298525" cy="293825"/>
              </a:xfrm>
              <a:grpFill/>
            </p:grpSpPr>
            <p:sp>
              <p:nvSpPr>
                <p:cNvPr id="17648" name="Google Shape;9335;p73">
                  <a:extLst>
                    <a:ext uri="{FF2B5EF4-FFF2-40B4-BE49-F238E27FC236}">
                      <a16:creationId xmlns:a16="http://schemas.microsoft.com/office/drawing/2014/main" id="{D09A70D7-2CFC-6D99-B488-A9634603AF50}"/>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9" name="Google Shape;9336;p73">
                  <a:extLst>
                    <a:ext uri="{FF2B5EF4-FFF2-40B4-BE49-F238E27FC236}">
                      <a16:creationId xmlns:a16="http://schemas.microsoft.com/office/drawing/2014/main" id="{202861C0-0EB3-E3E7-C963-6010B6B6E0C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50" name="Google Shape;9337;p73">
                  <a:extLst>
                    <a:ext uri="{FF2B5EF4-FFF2-40B4-BE49-F238E27FC236}">
                      <a16:creationId xmlns:a16="http://schemas.microsoft.com/office/drawing/2014/main" id="{0E484778-C7DC-3D31-B612-1C510BFD146C}"/>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4" name="Google Shape;9338;p73">
                <a:extLst>
                  <a:ext uri="{FF2B5EF4-FFF2-40B4-BE49-F238E27FC236}">
                    <a16:creationId xmlns:a16="http://schemas.microsoft.com/office/drawing/2014/main" id="{7BEE8D3E-02A2-68D1-2230-55E4906C95B5}"/>
                  </a:ext>
                </a:extLst>
              </p:cNvPr>
              <p:cNvGrpSpPr/>
              <p:nvPr/>
            </p:nvGrpSpPr>
            <p:grpSpPr>
              <a:xfrm>
                <a:off x="3927927" y="4985321"/>
                <a:ext cx="501923" cy="499261"/>
                <a:chOff x="2404875" y="3955825"/>
                <a:chExt cx="296950" cy="295375"/>
              </a:xfrm>
              <a:grpFill/>
            </p:grpSpPr>
            <p:sp>
              <p:nvSpPr>
                <p:cNvPr id="17644" name="Google Shape;9339;p73">
                  <a:extLst>
                    <a:ext uri="{FF2B5EF4-FFF2-40B4-BE49-F238E27FC236}">
                      <a16:creationId xmlns:a16="http://schemas.microsoft.com/office/drawing/2014/main" id="{7B9C8547-914E-9A98-EB96-6C42E0364FA0}"/>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5" name="Google Shape;9340;p73">
                  <a:extLst>
                    <a:ext uri="{FF2B5EF4-FFF2-40B4-BE49-F238E27FC236}">
                      <a16:creationId xmlns:a16="http://schemas.microsoft.com/office/drawing/2014/main" id="{79D32FA3-5FD1-3027-BD13-D4D05A9234C5}"/>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6" name="Google Shape;9341;p73">
                  <a:extLst>
                    <a:ext uri="{FF2B5EF4-FFF2-40B4-BE49-F238E27FC236}">
                      <a16:creationId xmlns:a16="http://schemas.microsoft.com/office/drawing/2014/main" id="{6B2F5F68-A0A0-31D1-E294-653B0079809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7" name="Google Shape;9342;p73">
                  <a:extLst>
                    <a:ext uri="{FF2B5EF4-FFF2-40B4-BE49-F238E27FC236}">
                      <a16:creationId xmlns:a16="http://schemas.microsoft.com/office/drawing/2014/main" id="{6B852E53-75A7-33CD-1665-5411490CE9EA}"/>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5" name="Google Shape;9343;p73">
                <a:extLst>
                  <a:ext uri="{FF2B5EF4-FFF2-40B4-BE49-F238E27FC236}">
                    <a16:creationId xmlns:a16="http://schemas.microsoft.com/office/drawing/2014/main" id="{B5BF2ADC-839E-859A-C448-DAAA4EF9317B}"/>
                  </a:ext>
                </a:extLst>
              </p:cNvPr>
              <p:cNvGrpSpPr/>
              <p:nvPr/>
            </p:nvGrpSpPr>
            <p:grpSpPr>
              <a:xfrm>
                <a:off x="7112857" y="3747882"/>
                <a:ext cx="499303" cy="500612"/>
                <a:chOff x="4263650" y="3235150"/>
                <a:chExt cx="295400" cy="296175"/>
              </a:xfrm>
              <a:grpFill/>
            </p:grpSpPr>
            <p:sp>
              <p:nvSpPr>
                <p:cNvPr id="17639" name="Google Shape;9344;p73">
                  <a:extLst>
                    <a:ext uri="{FF2B5EF4-FFF2-40B4-BE49-F238E27FC236}">
                      <a16:creationId xmlns:a16="http://schemas.microsoft.com/office/drawing/2014/main" id="{C098E9C2-2384-1C97-B71B-3100C39912D0}"/>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0" name="Google Shape;9345;p73">
                  <a:extLst>
                    <a:ext uri="{FF2B5EF4-FFF2-40B4-BE49-F238E27FC236}">
                      <a16:creationId xmlns:a16="http://schemas.microsoft.com/office/drawing/2014/main" id="{806C3D01-27A4-6593-73B8-50B2AFB9FA1B}"/>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1" name="Google Shape;9346;p73">
                  <a:extLst>
                    <a:ext uri="{FF2B5EF4-FFF2-40B4-BE49-F238E27FC236}">
                      <a16:creationId xmlns:a16="http://schemas.microsoft.com/office/drawing/2014/main" id="{ACE04FB1-65EA-9D42-2EF6-F8F709F30A90}"/>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2" name="Google Shape;9347;p73">
                  <a:extLst>
                    <a:ext uri="{FF2B5EF4-FFF2-40B4-BE49-F238E27FC236}">
                      <a16:creationId xmlns:a16="http://schemas.microsoft.com/office/drawing/2014/main" id="{16E9D48B-FC26-F9F5-E912-FD5AE52A0D7A}"/>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43" name="Google Shape;9348;p73">
                  <a:extLst>
                    <a:ext uri="{FF2B5EF4-FFF2-40B4-BE49-F238E27FC236}">
                      <a16:creationId xmlns:a16="http://schemas.microsoft.com/office/drawing/2014/main" id="{E440A9DE-CB79-60A4-5A04-6C73795B3CA8}"/>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6" name="Google Shape;9349;p73">
                <a:extLst>
                  <a:ext uri="{FF2B5EF4-FFF2-40B4-BE49-F238E27FC236}">
                    <a16:creationId xmlns:a16="http://schemas.microsoft.com/office/drawing/2014/main" id="{A53DB0AD-C77F-C0A0-D8FD-E6EA4C56A750}"/>
                  </a:ext>
                </a:extLst>
              </p:cNvPr>
              <p:cNvGrpSpPr/>
              <p:nvPr/>
            </p:nvGrpSpPr>
            <p:grpSpPr>
              <a:xfrm>
                <a:off x="7109540" y="4393899"/>
                <a:ext cx="505937" cy="468667"/>
                <a:chOff x="4266025" y="3609275"/>
                <a:chExt cx="299325" cy="277275"/>
              </a:xfrm>
              <a:grpFill/>
            </p:grpSpPr>
            <p:sp>
              <p:nvSpPr>
                <p:cNvPr id="17637" name="Google Shape;9350;p73">
                  <a:extLst>
                    <a:ext uri="{FF2B5EF4-FFF2-40B4-BE49-F238E27FC236}">
                      <a16:creationId xmlns:a16="http://schemas.microsoft.com/office/drawing/2014/main" id="{FD628F08-F74C-1A1B-DCB9-FE4CF1CC98CC}"/>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8" name="Google Shape;9351;p73">
                  <a:extLst>
                    <a:ext uri="{FF2B5EF4-FFF2-40B4-BE49-F238E27FC236}">
                      <a16:creationId xmlns:a16="http://schemas.microsoft.com/office/drawing/2014/main" id="{FBB0ACE1-D13C-F133-FF0A-0467C8ECF9B6}"/>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 name="Google Shape;9352;p73">
                <a:extLst>
                  <a:ext uri="{FF2B5EF4-FFF2-40B4-BE49-F238E27FC236}">
                    <a16:creationId xmlns:a16="http://schemas.microsoft.com/office/drawing/2014/main" id="{22DF14BE-FCA8-5FE1-9C8D-7BCBAC18854B}"/>
                  </a:ext>
                </a:extLst>
              </p:cNvPr>
              <p:cNvGrpSpPr/>
              <p:nvPr/>
            </p:nvGrpSpPr>
            <p:grpSpPr>
              <a:xfrm>
                <a:off x="7110195" y="4985321"/>
                <a:ext cx="504627" cy="499261"/>
                <a:chOff x="4263650" y="3963700"/>
                <a:chExt cx="298550" cy="295375"/>
              </a:xfrm>
              <a:grpFill/>
            </p:grpSpPr>
            <p:sp>
              <p:nvSpPr>
                <p:cNvPr id="17630" name="Google Shape;9353;p73">
                  <a:extLst>
                    <a:ext uri="{FF2B5EF4-FFF2-40B4-BE49-F238E27FC236}">
                      <a16:creationId xmlns:a16="http://schemas.microsoft.com/office/drawing/2014/main" id="{CE12B7CC-42EB-7CD7-50F9-BCBDC197DC73}"/>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1" name="Google Shape;9354;p73">
                  <a:extLst>
                    <a:ext uri="{FF2B5EF4-FFF2-40B4-BE49-F238E27FC236}">
                      <a16:creationId xmlns:a16="http://schemas.microsoft.com/office/drawing/2014/main" id="{E85AE841-DF29-78CB-4CC8-EE8AA27A4051}"/>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2" name="Google Shape;9355;p73">
                  <a:extLst>
                    <a:ext uri="{FF2B5EF4-FFF2-40B4-BE49-F238E27FC236}">
                      <a16:creationId xmlns:a16="http://schemas.microsoft.com/office/drawing/2014/main" id="{EB6206C5-A6C6-D760-65F6-62EBC383F674}"/>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3" name="Google Shape;9356;p73">
                  <a:extLst>
                    <a:ext uri="{FF2B5EF4-FFF2-40B4-BE49-F238E27FC236}">
                      <a16:creationId xmlns:a16="http://schemas.microsoft.com/office/drawing/2014/main" id="{9493EE88-A472-9356-B7BC-4FD4EAB1D03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4" name="Google Shape;9357;p73">
                  <a:extLst>
                    <a:ext uri="{FF2B5EF4-FFF2-40B4-BE49-F238E27FC236}">
                      <a16:creationId xmlns:a16="http://schemas.microsoft.com/office/drawing/2014/main" id="{C45D9313-DB7C-C43D-1E9B-5CEF847A27F7}"/>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5" name="Google Shape;9358;p73">
                  <a:extLst>
                    <a:ext uri="{FF2B5EF4-FFF2-40B4-BE49-F238E27FC236}">
                      <a16:creationId xmlns:a16="http://schemas.microsoft.com/office/drawing/2014/main" id="{D4F3474D-C890-1A83-3A70-23E7A8C3A172}"/>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36" name="Google Shape;9359;p73">
                  <a:extLst>
                    <a:ext uri="{FF2B5EF4-FFF2-40B4-BE49-F238E27FC236}">
                      <a16:creationId xmlns:a16="http://schemas.microsoft.com/office/drawing/2014/main" id="{38E58DFF-7F27-C4DB-0ECD-1C449449B39F}"/>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26" name="Google Shape;9360;p73">
                <a:extLst>
                  <a:ext uri="{FF2B5EF4-FFF2-40B4-BE49-F238E27FC236}">
                    <a16:creationId xmlns:a16="http://schemas.microsoft.com/office/drawing/2014/main" id="{7B3C8F50-FCC3-ADDB-7ECE-B8D21341563A}"/>
                  </a:ext>
                </a:extLst>
              </p:cNvPr>
              <p:cNvGrpSpPr/>
              <p:nvPr/>
            </p:nvGrpSpPr>
            <p:grpSpPr>
              <a:xfrm>
                <a:off x="10368218" y="3747882"/>
                <a:ext cx="323559" cy="500612"/>
                <a:chOff x="6164975" y="3211525"/>
                <a:chExt cx="191425" cy="296175"/>
              </a:xfrm>
              <a:grpFill/>
            </p:grpSpPr>
            <p:sp>
              <p:nvSpPr>
                <p:cNvPr id="17623" name="Google Shape;9361;p73">
                  <a:extLst>
                    <a:ext uri="{FF2B5EF4-FFF2-40B4-BE49-F238E27FC236}">
                      <a16:creationId xmlns:a16="http://schemas.microsoft.com/office/drawing/2014/main" id="{E9B61830-08E5-DBDB-1FB0-AEF6ED29F1F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4" name="Google Shape;9362;p73">
                  <a:extLst>
                    <a:ext uri="{FF2B5EF4-FFF2-40B4-BE49-F238E27FC236}">
                      <a16:creationId xmlns:a16="http://schemas.microsoft.com/office/drawing/2014/main" id="{95896AB9-CC59-DC51-453D-78FA0CEAA96D}"/>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5" name="Google Shape;9363;p73">
                  <a:extLst>
                    <a:ext uri="{FF2B5EF4-FFF2-40B4-BE49-F238E27FC236}">
                      <a16:creationId xmlns:a16="http://schemas.microsoft.com/office/drawing/2014/main" id="{6EA11231-E77C-AD7E-9223-F899A608E0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6" name="Google Shape;9364;p73">
                  <a:extLst>
                    <a:ext uri="{FF2B5EF4-FFF2-40B4-BE49-F238E27FC236}">
                      <a16:creationId xmlns:a16="http://schemas.microsoft.com/office/drawing/2014/main" id="{946A751B-3071-CC6E-49A6-3DD0C666A8BC}"/>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7" name="Google Shape;9365;p73">
                  <a:extLst>
                    <a:ext uri="{FF2B5EF4-FFF2-40B4-BE49-F238E27FC236}">
                      <a16:creationId xmlns:a16="http://schemas.microsoft.com/office/drawing/2014/main" id="{11E705B1-8D0F-BD1A-15CD-FFBD5794FB6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8" name="Google Shape;9366;p73">
                  <a:extLst>
                    <a:ext uri="{FF2B5EF4-FFF2-40B4-BE49-F238E27FC236}">
                      <a16:creationId xmlns:a16="http://schemas.microsoft.com/office/drawing/2014/main" id="{5040498E-F63D-9A14-3B46-15A6F3C9E136}"/>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9" name="Google Shape;9367;p73">
                  <a:extLst>
                    <a:ext uri="{FF2B5EF4-FFF2-40B4-BE49-F238E27FC236}">
                      <a16:creationId xmlns:a16="http://schemas.microsoft.com/office/drawing/2014/main" id="{B0858F6B-8EA1-D6F3-8AB3-76CB95FEC2BB}"/>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27" name="Google Shape;9368;p73">
                <a:extLst>
                  <a:ext uri="{FF2B5EF4-FFF2-40B4-BE49-F238E27FC236}">
                    <a16:creationId xmlns:a16="http://schemas.microsoft.com/office/drawing/2014/main" id="{0C918AD8-61B4-7C99-3D2C-56F7D691927D}"/>
                  </a:ext>
                </a:extLst>
              </p:cNvPr>
              <p:cNvGrpSpPr/>
              <p:nvPr/>
            </p:nvGrpSpPr>
            <p:grpSpPr>
              <a:xfrm>
                <a:off x="1400391" y="3747903"/>
                <a:ext cx="504627" cy="500571"/>
                <a:chOff x="946175" y="3253275"/>
                <a:chExt cx="298550" cy="296150"/>
              </a:xfrm>
              <a:grpFill/>
            </p:grpSpPr>
            <p:sp>
              <p:nvSpPr>
                <p:cNvPr id="17618" name="Google Shape;9369;p73">
                  <a:extLst>
                    <a:ext uri="{FF2B5EF4-FFF2-40B4-BE49-F238E27FC236}">
                      <a16:creationId xmlns:a16="http://schemas.microsoft.com/office/drawing/2014/main" id="{C0258E95-0A8B-A7BB-0640-2F7405AA407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9" name="Google Shape;9370;p73">
                  <a:extLst>
                    <a:ext uri="{FF2B5EF4-FFF2-40B4-BE49-F238E27FC236}">
                      <a16:creationId xmlns:a16="http://schemas.microsoft.com/office/drawing/2014/main" id="{6E757580-B190-2DF0-F306-FB822FC0E757}"/>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0" name="Google Shape;9371;p73">
                  <a:extLst>
                    <a:ext uri="{FF2B5EF4-FFF2-40B4-BE49-F238E27FC236}">
                      <a16:creationId xmlns:a16="http://schemas.microsoft.com/office/drawing/2014/main" id="{8CD3E4A4-C9B3-A0CB-953C-9407F4A292EC}"/>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1" name="Google Shape;9372;p73">
                  <a:extLst>
                    <a:ext uri="{FF2B5EF4-FFF2-40B4-BE49-F238E27FC236}">
                      <a16:creationId xmlns:a16="http://schemas.microsoft.com/office/drawing/2014/main" id="{1B0E7B84-A2B2-6B55-1E71-555BC7FC988A}"/>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22" name="Google Shape;9373;p73">
                  <a:extLst>
                    <a:ext uri="{FF2B5EF4-FFF2-40B4-BE49-F238E27FC236}">
                      <a16:creationId xmlns:a16="http://schemas.microsoft.com/office/drawing/2014/main" id="{B19C946F-EA76-57F6-9342-93A30F1212A4}"/>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28" name="Google Shape;9374;p73">
                <a:extLst>
                  <a:ext uri="{FF2B5EF4-FFF2-40B4-BE49-F238E27FC236}">
                    <a16:creationId xmlns:a16="http://schemas.microsoft.com/office/drawing/2014/main" id="{A03939B5-1B4F-4864-0285-63A00761A0B9}"/>
                  </a:ext>
                </a:extLst>
              </p:cNvPr>
              <p:cNvGrpSpPr/>
              <p:nvPr/>
            </p:nvGrpSpPr>
            <p:grpSpPr>
              <a:xfrm>
                <a:off x="1401722" y="4379912"/>
                <a:ext cx="501965" cy="496642"/>
                <a:chOff x="946175" y="3619500"/>
                <a:chExt cx="296975" cy="293825"/>
              </a:xfrm>
              <a:grpFill/>
            </p:grpSpPr>
            <p:sp>
              <p:nvSpPr>
                <p:cNvPr id="17612" name="Google Shape;9375;p73">
                  <a:extLst>
                    <a:ext uri="{FF2B5EF4-FFF2-40B4-BE49-F238E27FC236}">
                      <a16:creationId xmlns:a16="http://schemas.microsoft.com/office/drawing/2014/main" id="{DF81B1FE-4969-2C09-1103-CAC977211DC5}"/>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3" name="Google Shape;9376;p73">
                  <a:extLst>
                    <a:ext uri="{FF2B5EF4-FFF2-40B4-BE49-F238E27FC236}">
                      <a16:creationId xmlns:a16="http://schemas.microsoft.com/office/drawing/2014/main" id="{CC3C7FFD-6BF5-B164-D73C-D00A23485A2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4" name="Google Shape;9377;p73">
                  <a:extLst>
                    <a:ext uri="{FF2B5EF4-FFF2-40B4-BE49-F238E27FC236}">
                      <a16:creationId xmlns:a16="http://schemas.microsoft.com/office/drawing/2014/main" id="{B36E0BAF-1EDF-1BA7-3065-8BEE528F7CEC}"/>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5" name="Google Shape;9378;p73">
                  <a:extLst>
                    <a:ext uri="{FF2B5EF4-FFF2-40B4-BE49-F238E27FC236}">
                      <a16:creationId xmlns:a16="http://schemas.microsoft.com/office/drawing/2014/main" id="{E8CA8052-313A-8A34-92D2-0AB933167262}"/>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6" name="Google Shape;9379;p73">
                  <a:extLst>
                    <a:ext uri="{FF2B5EF4-FFF2-40B4-BE49-F238E27FC236}">
                      <a16:creationId xmlns:a16="http://schemas.microsoft.com/office/drawing/2014/main" id="{D986B056-DD1D-89B2-11CD-A01E3EAC1C1C}"/>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7" name="Google Shape;9380;p73">
                  <a:extLst>
                    <a:ext uri="{FF2B5EF4-FFF2-40B4-BE49-F238E27FC236}">
                      <a16:creationId xmlns:a16="http://schemas.microsoft.com/office/drawing/2014/main" id="{2C44968C-6333-A6AE-6195-14AEA754B52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29" name="Google Shape;9381;p73">
                <a:extLst>
                  <a:ext uri="{FF2B5EF4-FFF2-40B4-BE49-F238E27FC236}">
                    <a16:creationId xmlns:a16="http://schemas.microsoft.com/office/drawing/2014/main" id="{F9DECB90-2218-E40A-BE04-87EB3188DC7A}"/>
                  </a:ext>
                </a:extLst>
              </p:cNvPr>
              <p:cNvGrpSpPr/>
              <p:nvPr/>
            </p:nvGrpSpPr>
            <p:grpSpPr>
              <a:xfrm>
                <a:off x="1401067" y="4983990"/>
                <a:ext cx="503276" cy="501923"/>
                <a:chOff x="944600" y="3981825"/>
                <a:chExt cx="297750" cy="296950"/>
              </a:xfrm>
              <a:grpFill/>
            </p:grpSpPr>
            <p:sp>
              <p:nvSpPr>
                <p:cNvPr id="17608" name="Google Shape;9382;p73">
                  <a:extLst>
                    <a:ext uri="{FF2B5EF4-FFF2-40B4-BE49-F238E27FC236}">
                      <a16:creationId xmlns:a16="http://schemas.microsoft.com/office/drawing/2014/main" id="{7508D665-116A-984D-276A-36FD9F3B5257}"/>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9" name="Google Shape;9383;p73">
                  <a:extLst>
                    <a:ext uri="{FF2B5EF4-FFF2-40B4-BE49-F238E27FC236}">
                      <a16:creationId xmlns:a16="http://schemas.microsoft.com/office/drawing/2014/main" id="{CBA4BCF6-63F3-DA4F-043B-CF5F4536F3CD}"/>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0" name="Google Shape;9384;p73">
                  <a:extLst>
                    <a:ext uri="{FF2B5EF4-FFF2-40B4-BE49-F238E27FC236}">
                      <a16:creationId xmlns:a16="http://schemas.microsoft.com/office/drawing/2014/main" id="{A0574817-49EC-2C65-AA3C-FE304C3D3326}"/>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11" name="Google Shape;9385;p73">
                  <a:extLst>
                    <a:ext uri="{FF2B5EF4-FFF2-40B4-BE49-F238E27FC236}">
                      <a16:creationId xmlns:a16="http://schemas.microsoft.com/office/drawing/2014/main" id="{63866283-49A4-0652-5C75-5CC7A3C66A0A}"/>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30" name="Google Shape;9386;p73">
                <a:extLst>
                  <a:ext uri="{FF2B5EF4-FFF2-40B4-BE49-F238E27FC236}">
                    <a16:creationId xmlns:a16="http://schemas.microsoft.com/office/drawing/2014/main" id="{DD4E5B80-BE1D-3240-D036-CCC909225059}"/>
                  </a:ext>
                </a:extLst>
              </p:cNvPr>
              <p:cNvGrpSpPr/>
              <p:nvPr/>
            </p:nvGrpSpPr>
            <p:grpSpPr>
              <a:xfrm>
                <a:off x="4571286" y="3748557"/>
                <a:ext cx="500612" cy="499261"/>
                <a:chOff x="2768750" y="3227275"/>
                <a:chExt cx="296175" cy="295375"/>
              </a:xfrm>
              <a:grpFill/>
            </p:grpSpPr>
            <p:sp>
              <p:nvSpPr>
                <p:cNvPr id="17600" name="Google Shape;9387;p73">
                  <a:extLst>
                    <a:ext uri="{FF2B5EF4-FFF2-40B4-BE49-F238E27FC236}">
                      <a16:creationId xmlns:a16="http://schemas.microsoft.com/office/drawing/2014/main" id="{4C192508-E7BA-BDE2-4BEC-BD0927BF2510}"/>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1" name="Google Shape;9388;p73">
                  <a:extLst>
                    <a:ext uri="{FF2B5EF4-FFF2-40B4-BE49-F238E27FC236}">
                      <a16:creationId xmlns:a16="http://schemas.microsoft.com/office/drawing/2014/main" id="{0C125F1A-7402-2231-A962-D783CA8FCCEE}"/>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2" name="Google Shape;9389;p73">
                  <a:extLst>
                    <a:ext uri="{FF2B5EF4-FFF2-40B4-BE49-F238E27FC236}">
                      <a16:creationId xmlns:a16="http://schemas.microsoft.com/office/drawing/2014/main" id="{E3DA08F3-5B84-0CFF-61F6-403C08F562F8}"/>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3" name="Google Shape;9390;p73">
                  <a:extLst>
                    <a:ext uri="{FF2B5EF4-FFF2-40B4-BE49-F238E27FC236}">
                      <a16:creationId xmlns:a16="http://schemas.microsoft.com/office/drawing/2014/main" id="{EDCFA089-47CD-1CDD-1F70-5CD1C61B9D00}"/>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4" name="Google Shape;9391;p73">
                  <a:extLst>
                    <a:ext uri="{FF2B5EF4-FFF2-40B4-BE49-F238E27FC236}">
                      <a16:creationId xmlns:a16="http://schemas.microsoft.com/office/drawing/2014/main" id="{1F3993A8-8454-FA3C-383F-20AA654A5404}"/>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5" name="Google Shape;9392;p73">
                  <a:extLst>
                    <a:ext uri="{FF2B5EF4-FFF2-40B4-BE49-F238E27FC236}">
                      <a16:creationId xmlns:a16="http://schemas.microsoft.com/office/drawing/2014/main" id="{5C0C3367-1663-4813-95EF-1375E78C43E4}"/>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6" name="Google Shape;9393;p73">
                  <a:extLst>
                    <a:ext uri="{FF2B5EF4-FFF2-40B4-BE49-F238E27FC236}">
                      <a16:creationId xmlns:a16="http://schemas.microsoft.com/office/drawing/2014/main" id="{EF780235-DC18-F184-BFBB-1E7298C2B9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607" name="Google Shape;9394;p73">
                  <a:extLst>
                    <a:ext uri="{FF2B5EF4-FFF2-40B4-BE49-F238E27FC236}">
                      <a16:creationId xmlns:a16="http://schemas.microsoft.com/office/drawing/2014/main" id="{16D4B60E-6AAA-ACD7-DB26-1C25322CDCCA}"/>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31" name="Google Shape;9395;p73">
                <a:extLst>
                  <a:ext uri="{FF2B5EF4-FFF2-40B4-BE49-F238E27FC236}">
                    <a16:creationId xmlns:a16="http://schemas.microsoft.com/office/drawing/2014/main" id="{F346F73C-1795-248D-E992-B9A64255D805}"/>
                  </a:ext>
                </a:extLst>
              </p:cNvPr>
              <p:cNvGrpSpPr/>
              <p:nvPr/>
            </p:nvGrpSpPr>
            <p:grpSpPr>
              <a:xfrm>
                <a:off x="4601244" y="4379003"/>
                <a:ext cx="440694" cy="498458"/>
                <a:chOff x="2786075" y="3591800"/>
                <a:chExt cx="260725" cy="294900"/>
              </a:xfrm>
              <a:grpFill/>
            </p:grpSpPr>
            <p:sp>
              <p:nvSpPr>
                <p:cNvPr id="17595" name="Google Shape;9396;p73">
                  <a:extLst>
                    <a:ext uri="{FF2B5EF4-FFF2-40B4-BE49-F238E27FC236}">
                      <a16:creationId xmlns:a16="http://schemas.microsoft.com/office/drawing/2014/main" id="{717086EE-6990-BDF1-80C9-4B3600534B73}"/>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6" name="Google Shape;9397;p73">
                  <a:extLst>
                    <a:ext uri="{FF2B5EF4-FFF2-40B4-BE49-F238E27FC236}">
                      <a16:creationId xmlns:a16="http://schemas.microsoft.com/office/drawing/2014/main" id="{773F2217-EB6E-692F-9502-83192E232BF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7" name="Google Shape;9398;p73">
                  <a:extLst>
                    <a:ext uri="{FF2B5EF4-FFF2-40B4-BE49-F238E27FC236}">
                      <a16:creationId xmlns:a16="http://schemas.microsoft.com/office/drawing/2014/main" id="{EB995277-A4E1-AF15-F0B6-F0320F9BB8CF}"/>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8" name="Google Shape;9399;p73">
                  <a:extLst>
                    <a:ext uri="{FF2B5EF4-FFF2-40B4-BE49-F238E27FC236}">
                      <a16:creationId xmlns:a16="http://schemas.microsoft.com/office/drawing/2014/main" id="{51E1ADE3-774A-EB1D-F26E-65F4112AB88B}"/>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9" name="Google Shape;9400;p73">
                  <a:extLst>
                    <a:ext uri="{FF2B5EF4-FFF2-40B4-BE49-F238E27FC236}">
                      <a16:creationId xmlns:a16="http://schemas.microsoft.com/office/drawing/2014/main" id="{3728BF86-F4F5-6308-6AFA-16841B562390}"/>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08" name="Google Shape;9401;p73">
                <a:extLst>
                  <a:ext uri="{FF2B5EF4-FFF2-40B4-BE49-F238E27FC236}">
                    <a16:creationId xmlns:a16="http://schemas.microsoft.com/office/drawing/2014/main" id="{69B8C2F5-ECBA-5843-7856-6BE40B0E80F3}"/>
                  </a:ext>
                </a:extLst>
              </p:cNvPr>
              <p:cNvGrpSpPr/>
              <p:nvPr/>
            </p:nvGrpSpPr>
            <p:grpSpPr>
              <a:xfrm>
                <a:off x="4659158" y="4984646"/>
                <a:ext cx="324868" cy="500612"/>
                <a:chOff x="2819150" y="3955025"/>
                <a:chExt cx="192200" cy="296175"/>
              </a:xfrm>
              <a:grpFill/>
            </p:grpSpPr>
            <p:sp>
              <p:nvSpPr>
                <p:cNvPr id="17591" name="Google Shape;9402;p73">
                  <a:extLst>
                    <a:ext uri="{FF2B5EF4-FFF2-40B4-BE49-F238E27FC236}">
                      <a16:creationId xmlns:a16="http://schemas.microsoft.com/office/drawing/2014/main" id="{C7CCD5FC-6155-BEB5-8785-AE18A0FD0887}"/>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2" name="Google Shape;9403;p73">
                  <a:extLst>
                    <a:ext uri="{FF2B5EF4-FFF2-40B4-BE49-F238E27FC236}">
                      <a16:creationId xmlns:a16="http://schemas.microsoft.com/office/drawing/2014/main" id="{B0A99FA1-8B8D-6B48-113B-FB133EF1581C}"/>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3" name="Google Shape;9404;p73">
                  <a:extLst>
                    <a:ext uri="{FF2B5EF4-FFF2-40B4-BE49-F238E27FC236}">
                      <a16:creationId xmlns:a16="http://schemas.microsoft.com/office/drawing/2014/main" id="{CA318002-F839-B056-947C-BADBE9621506}"/>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4" name="Google Shape;9405;p73">
                  <a:extLst>
                    <a:ext uri="{FF2B5EF4-FFF2-40B4-BE49-F238E27FC236}">
                      <a16:creationId xmlns:a16="http://schemas.microsoft.com/office/drawing/2014/main" id="{0E5F19B2-8574-9229-DF45-19720659BCC7}"/>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09" name="Google Shape;9406;p73">
                <a:extLst>
                  <a:ext uri="{FF2B5EF4-FFF2-40B4-BE49-F238E27FC236}">
                    <a16:creationId xmlns:a16="http://schemas.microsoft.com/office/drawing/2014/main" id="{871CBE50-1A22-E037-B246-0BAF9DD1F9F4}"/>
                  </a:ext>
                </a:extLst>
              </p:cNvPr>
              <p:cNvGrpSpPr/>
              <p:nvPr/>
            </p:nvGrpSpPr>
            <p:grpSpPr>
              <a:xfrm>
                <a:off x="7743692" y="3749212"/>
                <a:ext cx="499261" cy="497951"/>
                <a:chOff x="4629125" y="3235150"/>
                <a:chExt cx="295375" cy="294600"/>
              </a:xfrm>
              <a:grpFill/>
            </p:grpSpPr>
            <p:sp>
              <p:nvSpPr>
                <p:cNvPr id="17586" name="Google Shape;9407;p73">
                  <a:extLst>
                    <a:ext uri="{FF2B5EF4-FFF2-40B4-BE49-F238E27FC236}">
                      <a16:creationId xmlns:a16="http://schemas.microsoft.com/office/drawing/2014/main" id="{3543AA37-583C-0CF0-4B49-AC685A3CC28C}"/>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7" name="Google Shape;9408;p73">
                  <a:extLst>
                    <a:ext uri="{FF2B5EF4-FFF2-40B4-BE49-F238E27FC236}">
                      <a16:creationId xmlns:a16="http://schemas.microsoft.com/office/drawing/2014/main" id="{751A7304-FB16-696C-88BB-2D8E7F01FC3D}"/>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8" name="Google Shape;9409;p73">
                  <a:extLst>
                    <a:ext uri="{FF2B5EF4-FFF2-40B4-BE49-F238E27FC236}">
                      <a16:creationId xmlns:a16="http://schemas.microsoft.com/office/drawing/2014/main" id="{3EEBF074-F609-A403-0A01-40E4FE895FE8}"/>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9" name="Google Shape;9410;p73">
                  <a:extLst>
                    <a:ext uri="{FF2B5EF4-FFF2-40B4-BE49-F238E27FC236}">
                      <a16:creationId xmlns:a16="http://schemas.microsoft.com/office/drawing/2014/main" id="{45E78B23-702F-30BF-1F0D-A3726ACCB546}"/>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90" name="Google Shape;9411;p73">
                  <a:extLst>
                    <a:ext uri="{FF2B5EF4-FFF2-40B4-BE49-F238E27FC236}">
                      <a16:creationId xmlns:a16="http://schemas.microsoft.com/office/drawing/2014/main" id="{2F08716E-9465-D9F8-06A9-F0AA8252315A}"/>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12" name="Google Shape;9412;p73">
                <a:extLst>
                  <a:ext uri="{FF2B5EF4-FFF2-40B4-BE49-F238E27FC236}">
                    <a16:creationId xmlns:a16="http://schemas.microsoft.com/office/drawing/2014/main" id="{365451BA-E846-9934-BED2-8228672F590F}"/>
                  </a:ext>
                </a:extLst>
              </p:cNvPr>
              <p:cNvGrpSpPr/>
              <p:nvPr/>
            </p:nvGrpSpPr>
            <p:grpSpPr>
              <a:xfrm>
                <a:off x="7743671" y="4378602"/>
                <a:ext cx="499303" cy="499261"/>
                <a:chOff x="4628325" y="3599825"/>
                <a:chExt cx="295400" cy="295375"/>
              </a:xfrm>
              <a:grpFill/>
            </p:grpSpPr>
            <p:sp>
              <p:nvSpPr>
                <p:cNvPr id="17574" name="Google Shape;9413;p73">
                  <a:extLst>
                    <a:ext uri="{FF2B5EF4-FFF2-40B4-BE49-F238E27FC236}">
                      <a16:creationId xmlns:a16="http://schemas.microsoft.com/office/drawing/2014/main" id="{209BAE0A-2C99-93E4-3BD4-78C91E52276B}"/>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5" name="Google Shape;9414;p73">
                  <a:extLst>
                    <a:ext uri="{FF2B5EF4-FFF2-40B4-BE49-F238E27FC236}">
                      <a16:creationId xmlns:a16="http://schemas.microsoft.com/office/drawing/2014/main" id="{C68C2759-A659-4F2D-04E7-DE9720FDE9AF}"/>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6" name="Google Shape;9415;p73">
                  <a:extLst>
                    <a:ext uri="{FF2B5EF4-FFF2-40B4-BE49-F238E27FC236}">
                      <a16:creationId xmlns:a16="http://schemas.microsoft.com/office/drawing/2014/main" id="{6DAE875E-C6A8-5179-C47B-B695A9E52B4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7" name="Google Shape;9416;p73">
                  <a:extLst>
                    <a:ext uri="{FF2B5EF4-FFF2-40B4-BE49-F238E27FC236}">
                      <a16:creationId xmlns:a16="http://schemas.microsoft.com/office/drawing/2014/main" id="{75816142-384D-F899-058F-963DF4A3D6C1}"/>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8" name="Google Shape;9417;p73">
                  <a:extLst>
                    <a:ext uri="{FF2B5EF4-FFF2-40B4-BE49-F238E27FC236}">
                      <a16:creationId xmlns:a16="http://schemas.microsoft.com/office/drawing/2014/main" id="{D3CB09C9-13C5-5968-C301-FB8A0C8A3AEE}"/>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9" name="Google Shape;9418;p73">
                  <a:extLst>
                    <a:ext uri="{FF2B5EF4-FFF2-40B4-BE49-F238E27FC236}">
                      <a16:creationId xmlns:a16="http://schemas.microsoft.com/office/drawing/2014/main" id="{4C408F22-2649-AD07-00AF-474CA64AC285}"/>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0" name="Google Shape;9419;p73">
                  <a:extLst>
                    <a:ext uri="{FF2B5EF4-FFF2-40B4-BE49-F238E27FC236}">
                      <a16:creationId xmlns:a16="http://schemas.microsoft.com/office/drawing/2014/main" id="{A909F068-FEB1-2DBB-58A4-1086B7FC9F2C}"/>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1" name="Google Shape;9420;p73">
                  <a:extLst>
                    <a:ext uri="{FF2B5EF4-FFF2-40B4-BE49-F238E27FC236}">
                      <a16:creationId xmlns:a16="http://schemas.microsoft.com/office/drawing/2014/main" id="{1D3BFB6C-70A8-2CC5-E779-C2F5F4C63D4C}"/>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2" name="Google Shape;9421;p73">
                  <a:extLst>
                    <a:ext uri="{FF2B5EF4-FFF2-40B4-BE49-F238E27FC236}">
                      <a16:creationId xmlns:a16="http://schemas.microsoft.com/office/drawing/2014/main" id="{A658E1BC-9DE2-27B8-C83F-B1706847E3E8}"/>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3" name="Google Shape;9422;p73">
                  <a:extLst>
                    <a:ext uri="{FF2B5EF4-FFF2-40B4-BE49-F238E27FC236}">
                      <a16:creationId xmlns:a16="http://schemas.microsoft.com/office/drawing/2014/main" id="{846A7FF2-ACB0-D400-1E5E-CC355664392D}"/>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4" name="Google Shape;9423;p73">
                  <a:extLst>
                    <a:ext uri="{FF2B5EF4-FFF2-40B4-BE49-F238E27FC236}">
                      <a16:creationId xmlns:a16="http://schemas.microsoft.com/office/drawing/2014/main" id="{E6DDD124-976D-1F6C-AF77-F6AF7268425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85" name="Google Shape;9424;p73">
                  <a:extLst>
                    <a:ext uri="{FF2B5EF4-FFF2-40B4-BE49-F238E27FC236}">
                      <a16:creationId xmlns:a16="http://schemas.microsoft.com/office/drawing/2014/main" id="{9882AE84-2CF9-3B86-5939-D3B4F16BC5C7}"/>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13" name="Google Shape;9425;p73">
                <a:extLst>
                  <a:ext uri="{FF2B5EF4-FFF2-40B4-BE49-F238E27FC236}">
                    <a16:creationId xmlns:a16="http://schemas.microsoft.com/office/drawing/2014/main" id="{CA9FF8C8-5FD8-CD69-D904-CB5DD56DA91D}"/>
                  </a:ext>
                </a:extLst>
              </p:cNvPr>
              <p:cNvGrpSpPr/>
              <p:nvPr/>
            </p:nvGrpSpPr>
            <p:grpSpPr>
              <a:xfrm>
                <a:off x="7773631" y="4984646"/>
                <a:ext cx="439383" cy="500612"/>
                <a:chOff x="4645650" y="3962900"/>
                <a:chExt cx="259950" cy="296175"/>
              </a:xfrm>
              <a:grpFill/>
            </p:grpSpPr>
            <p:sp>
              <p:nvSpPr>
                <p:cNvPr id="17568" name="Google Shape;9426;p73">
                  <a:extLst>
                    <a:ext uri="{FF2B5EF4-FFF2-40B4-BE49-F238E27FC236}">
                      <a16:creationId xmlns:a16="http://schemas.microsoft.com/office/drawing/2014/main" id="{5FCC2BB8-FE8E-D49F-6844-9563A945476D}"/>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9" name="Google Shape;9427;p73">
                  <a:extLst>
                    <a:ext uri="{FF2B5EF4-FFF2-40B4-BE49-F238E27FC236}">
                      <a16:creationId xmlns:a16="http://schemas.microsoft.com/office/drawing/2014/main" id="{909913F7-7A29-381D-BE3F-C7A8D813922E}"/>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0" name="Google Shape;9428;p73">
                  <a:extLst>
                    <a:ext uri="{FF2B5EF4-FFF2-40B4-BE49-F238E27FC236}">
                      <a16:creationId xmlns:a16="http://schemas.microsoft.com/office/drawing/2014/main" id="{51A808E4-A639-DA3D-A654-F23829E9B70F}"/>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1" name="Google Shape;9429;p73">
                  <a:extLst>
                    <a:ext uri="{FF2B5EF4-FFF2-40B4-BE49-F238E27FC236}">
                      <a16:creationId xmlns:a16="http://schemas.microsoft.com/office/drawing/2014/main" id="{AAD9F809-EFB2-F088-BBEC-277661503745}"/>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2" name="Google Shape;9430;p73">
                  <a:extLst>
                    <a:ext uri="{FF2B5EF4-FFF2-40B4-BE49-F238E27FC236}">
                      <a16:creationId xmlns:a16="http://schemas.microsoft.com/office/drawing/2014/main" id="{F20FE083-6335-F04E-0FA3-3CA3D403483A}"/>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73" name="Google Shape;9431;p73">
                  <a:extLst>
                    <a:ext uri="{FF2B5EF4-FFF2-40B4-BE49-F238E27FC236}">
                      <a16:creationId xmlns:a16="http://schemas.microsoft.com/office/drawing/2014/main" id="{B74C58FC-8B62-A93C-3B11-AB80C294B175}"/>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14" name="Google Shape;9432;p73">
                <a:extLst>
                  <a:ext uri="{FF2B5EF4-FFF2-40B4-BE49-F238E27FC236}">
                    <a16:creationId xmlns:a16="http://schemas.microsoft.com/office/drawing/2014/main" id="{8FE7A288-1F55-37A0-DD67-99C1A7C90108}"/>
                  </a:ext>
                </a:extLst>
              </p:cNvPr>
              <p:cNvGrpSpPr/>
              <p:nvPr/>
            </p:nvGrpSpPr>
            <p:grpSpPr>
              <a:xfrm>
                <a:off x="10280367" y="4379278"/>
                <a:ext cx="499261" cy="497908"/>
                <a:chOff x="6143725" y="3582500"/>
                <a:chExt cx="295375" cy="294575"/>
              </a:xfrm>
              <a:grpFill/>
            </p:grpSpPr>
            <p:sp>
              <p:nvSpPr>
                <p:cNvPr id="17561" name="Google Shape;9433;p73">
                  <a:extLst>
                    <a:ext uri="{FF2B5EF4-FFF2-40B4-BE49-F238E27FC236}">
                      <a16:creationId xmlns:a16="http://schemas.microsoft.com/office/drawing/2014/main" id="{72C0D6E0-2DCB-AD7E-B5CD-3E07FE38565A}"/>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2" name="Google Shape;9434;p73">
                  <a:extLst>
                    <a:ext uri="{FF2B5EF4-FFF2-40B4-BE49-F238E27FC236}">
                      <a16:creationId xmlns:a16="http://schemas.microsoft.com/office/drawing/2014/main" id="{33655F89-2388-42FB-2BFA-166A3AB855B4}"/>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3" name="Google Shape;9435;p73">
                  <a:extLst>
                    <a:ext uri="{FF2B5EF4-FFF2-40B4-BE49-F238E27FC236}">
                      <a16:creationId xmlns:a16="http://schemas.microsoft.com/office/drawing/2014/main" id="{52E6953E-BDCD-8431-F6DC-D7931CA3022E}"/>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4" name="Google Shape;9436;p73">
                  <a:extLst>
                    <a:ext uri="{FF2B5EF4-FFF2-40B4-BE49-F238E27FC236}">
                      <a16:creationId xmlns:a16="http://schemas.microsoft.com/office/drawing/2014/main" id="{AC78BBB0-39F8-99D3-9EDB-1DDC9DD4C409}"/>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5" name="Google Shape;9437;p73">
                  <a:extLst>
                    <a:ext uri="{FF2B5EF4-FFF2-40B4-BE49-F238E27FC236}">
                      <a16:creationId xmlns:a16="http://schemas.microsoft.com/office/drawing/2014/main" id="{F8B21E28-2094-9FE4-C580-E5A286240D67}"/>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6" name="Google Shape;9438;p73">
                  <a:extLst>
                    <a:ext uri="{FF2B5EF4-FFF2-40B4-BE49-F238E27FC236}">
                      <a16:creationId xmlns:a16="http://schemas.microsoft.com/office/drawing/2014/main" id="{D11781E8-C313-914B-E0E1-FA7EFC88CDE5}"/>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7" name="Google Shape;9439;p73">
                  <a:extLst>
                    <a:ext uri="{FF2B5EF4-FFF2-40B4-BE49-F238E27FC236}">
                      <a16:creationId xmlns:a16="http://schemas.microsoft.com/office/drawing/2014/main" id="{68D33169-8CDB-5828-08EF-4F808ADA2296}"/>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15" name="Google Shape;9440;p73">
                <a:extLst>
                  <a:ext uri="{FF2B5EF4-FFF2-40B4-BE49-F238E27FC236}">
                    <a16:creationId xmlns:a16="http://schemas.microsoft.com/office/drawing/2014/main" id="{50CDE981-A05B-4B9A-9C03-91FA6F089CE8}"/>
                  </a:ext>
                </a:extLst>
              </p:cNvPr>
              <p:cNvGrpSpPr/>
              <p:nvPr/>
            </p:nvGrpSpPr>
            <p:grpSpPr>
              <a:xfrm>
                <a:off x="2037247" y="3747903"/>
                <a:ext cx="501923" cy="500571"/>
                <a:chOff x="1310075" y="3253275"/>
                <a:chExt cx="296950" cy="296150"/>
              </a:xfrm>
              <a:grpFill/>
            </p:grpSpPr>
            <p:sp>
              <p:nvSpPr>
                <p:cNvPr id="17558" name="Google Shape;9441;p73">
                  <a:extLst>
                    <a:ext uri="{FF2B5EF4-FFF2-40B4-BE49-F238E27FC236}">
                      <a16:creationId xmlns:a16="http://schemas.microsoft.com/office/drawing/2014/main" id="{7E72AA58-F23E-9C2F-6B4E-BDEAD3037002}"/>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9" name="Google Shape;9442;p73">
                  <a:extLst>
                    <a:ext uri="{FF2B5EF4-FFF2-40B4-BE49-F238E27FC236}">
                      <a16:creationId xmlns:a16="http://schemas.microsoft.com/office/drawing/2014/main" id="{62F007EA-4447-7922-F36F-841929C02451}"/>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60" name="Google Shape;9443;p73">
                  <a:extLst>
                    <a:ext uri="{FF2B5EF4-FFF2-40B4-BE49-F238E27FC236}">
                      <a16:creationId xmlns:a16="http://schemas.microsoft.com/office/drawing/2014/main" id="{5DC2AB05-1B56-FEA0-8BC0-B10CC05CCE4B}"/>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416" name="Google Shape;9444;p73">
                <a:extLst>
                  <a:ext uri="{FF2B5EF4-FFF2-40B4-BE49-F238E27FC236}">
                    <a16:creationId xmlns:a16="http://schemas.microsoft.com/office/drawing/2014/main" id="{1640DDD4-D4D4-E6DF-6B37-4329B975E335}"/>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417" name="Google Shape;9445;p73">
                <a:extLst>
                  <a:ext uri="{FF2B5EF4-FFF2-40B4-BE49-F238E27FC236}">
                    <a16:creationId xmlns:a16="http://schemas.microsoft.com/office/drawing/2014/main" id="{50062B59-8207-7100-5398-7543C221B95D}"/>
                  </a:ext>
                </a:extLst>
              </p:cNvPr>
              <p:cNvGrpSpPr/>
              <p:nvPr/>
            </p:nvGrpSpPr>
            <p:grpSpPr>
              <a:xfrm>
                <a:off x="2036572" y="4983505"/>
                <a:ext cx="503276" cy="502894"/>
                <a:chOff x="1310075" y="3980250"/>
                <a:chExt cx="297750" cy="297525"/>
              </a:xfrm>
              <a:grpFill/>
            </p:grpSpPr>
            <p:sp>
              <p:nvSpPr>
                <p:cNvPr id="17554" name="Google Shape;9446;p73">
                  <a:extLst>
                    <a:ext uri="{FF2B5EF4-FFF2-40B4-BE49-F238E27FC236}">
                      <a16:creationId xmlns:a16="http://schemas.microsoft.com/office/drawing/2014/main" id="{E7989AFD-6E6A-2002-19AD-1B821B152171}"/>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5" name="Google Shape;9447;p73">
                  <a:extLst>
                    <a:ext uri="{FF2B5EF4-FFF2-40B4-BE49-F238E27FC236}">
                      <a16:creationId xmlns:a16="http://schemas.microsoft.com/office/drawing/2014/main" id="{CBAC00B8-657D-2FF1-9E18-D2419B1B075B}"/>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6" name="Google Shape;9448;p73">
                  <a:extLst>
                    <a:ext uri="{FF2B5EF4-FFF2-40B4-BE49-F238E27FC236}">
                      <a16:creationId xmlns:a16="http://schemas.microsoft.com/office/drawing/2014/main" id="{6BD7CC99-76BE-6C4A-87DB-A2447996DEAA}"/>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7" name="Google Shape;9449;p73">
                  <a:extLst>
                    <a:ext uri="{FF2B5EF4-FFF2-40B4-BE49-F238E27FC236}">
                      <a16:creationId xmlns:a16="http://schemas.microsoft.com/office/drawing/2014/main" id="{B49C7A6F-2437-888F-C977-AF9853C45148}"/>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18" name="Google Shape;9450;p73">
                <a:extLst>
                  <a:ext uri="{FF2B5EF4-FFF2-40B4-BE49-F238E27FC236}">
                    <a16:creationId xmlns:a16="http://schemas.microsoft.com/office/drawing/2014/main" id="{D524502A-B9FE-2776-E963-98D23817776B}"/>
                  </a:ext>
                </a:extLst>
              </p:cNvPr>
              <p:cNvGrpSpPr/>
              <p:nvPr/>
            </p:nvGrpSpPr>
            <p:grpSpPr>
              <a:xfrm>
                <a:off x="5275218" y="3748557"/>
                <a:ext cx="380816" cy="499261"/>
                <a:chOff x="3167275" y="3227275"/>
                <a:chExt cx="225300" cy="295375"/>
              </a:xfrm>
              <a:grpFill/>
            </p:grpSpPr>
            <p:sp>
              <p:nvSpPr>
                <p:cNvPr id="17549" name="Google Shape;9451;p73">
                  <a:extLst>
                    <a:ext uri="{FF2B5EF4-FFF2-40B4-BE49-F238E27FC236}">
                      <a16:creationId xmlns:a16="http://schemas.microsoft.com/office/drawing/2014/main" id="{F296B486-AC8B-58E9-8B10-FBB208094B5E}"/>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0" name="Google Shape;9452;p73">
                  <a:extLst>
                    <a:ext uri="{FF2B5EF4-FFF2-40B4-BE49-F238E27FC236}">
                      <a16:creationId xmlns:a16="http://schemas.microsoft.com/office/drawing/2014/main" id="{4746372A-60C7-AD2F-D91D-1CC5BEB13867}"/>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1" name="Google Shape;9453;p73">
                  <a:extLst>
                    <a:ext uri="{FF2B5EF4-FFF2-40B4-BE49-F238E27FC236}">
                      <a16:creationId xmlns:a16="http://schemas.microsoft.com/office/drawing/2014/main" id="{B85A67F4-8864-3121-8401-D992B08F1AD2}"/>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2" name="Google Shape;9454;p73">
                  <a:extLst>
                    <a:ext uri="{FF2B5EF4-FFF2-40B4-BE49-F238E27FC236}">
                      <a16:creationId xmlns:a16="http://schemas.microsoft.com/office/drawing/2014/main" id="{5C8CC359-1B65-A7BA-5653-0F741F706387}"/>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53" name="Google Shape;9455;p73">
                  <a:extLst>
                    <a:ext uri="{FF2B5EF4-FFF2-40B4-BE49-F238E27FC236}">
                      <a16:creationId xmlns:a16="http://schemas.microsoft.com/office/drawing/2014/main" id="{CAB09941-E853-A04C-D3FC-E41125E5E887}"/>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sp>
            <p:nvSpPr>
              <p:cNvPr id="17419" name="Google Shape;9456;p73">
                <a:extLst>
                  <a:ext uri="{FF2B5EF4-FFF2-40B4-BE49-F238E27FC236}">
                    <a16:creationId xmlns:a16="http://schemas.microsoft.com/office/drawing/2014/main" id="{F69B2378-0AE2-BC3E-FD29-2E716F623885}"/>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nvGrpSpPr>
              <p:cNvPr id="17420" name="Google Shape;9457;p73">
                <a:extLst>
                  <a:ext uri="{FF2B5EF4-FFF2-40B4-BE49-F238E27FC236}">
                    <a16:creationId xmlns:a16="http://schemas.microsoft.com/office/drawing/2014/main" id="{28EC3719-B00B-AB18-1E7C-ADD81100BFEC}"/>
                  </a:ext>
                </a:extLst>
              </p:cNvPr>
              <p:cNvGrpSpPr/>
              <p:nvPr/>
            </p:nvGrpSpPr>
            <p:grpSpPr>
              <a:xfrm>
                <a:off x="5213987" y="4985299"/>
                <a:ext cx="503276" cy="499303"/>
                <a:chOff x="3133425" y="3955025"/>
                <a:chExt cx="297750" cy="295400"/>
              </a:xfrm>
              <a:grpFill/>
            </p:grpSpPr>
            <p:sp>
              <p:nvSpPr>
                <p:cNvPr id="17546" name="Google Shape;9458;p73">
                  <a:extLst>
                    <a:ext uri="{FF2B5EF4-FFF2-40B4-BE49-F238E27FC236}">
                      <a16:creationId xmlns:a16="http://schemas.microsoft.com/office/drawing/2014/main" id="{43F2E8D9-6484-438A-8499-ED54D76C78ED}"/>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7" name="Google Shape;9459;p73">
                  <a:extLst>
                    <a:ext uri="{FF2B5EF4-FFF2-40B4-BE49-F238E27FC236}">
                      <a16:creationId xmlns:a16="http://schemas.microsoft.com/office/drawing/2014/main" id="{EBE77CC2-A888-677D-BEC0-1663DE4E183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8" name="Google Shape;9460;p73">
                  <a:extLst>
                    <a:ext uri="{FF2B5EF4-FFF2-40B4-BE49-F238E27FC236}">
                      <a16:creationId xmlns:a16="http://schemas.microsoft.com/office/drawing/2014/main" id="{6D55C2A5-D71B-64CF-5DAA-8DA768213113}"/>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1" name="Google Shape;9461;p73">
                <a:extLst>
                  <a:ext uri="{FF2B5EF4-FFF2-40B4-BE49-F238E27FC236}">
                    <a16:creationId xmlns:a16="http://schemas.microsoft.com/office/drawing/2014/main" id="{D13DAC0F-61B5-DB93-3052-24C5C14B1760}"/>
                  </a:ext>
                </a:extLst>
              </p:cNvPr>
              <p:cNvGrpSpPr/>
              <p:nvPr/>
            </p:nvGrpSpPr>
            <p:grpSpPr>
              <a:xfrm>
                <a:off x="8379176" y="3746993"/>
                <a:ext cx="500612" cy="502387"/>
                <a:chOff x="4991425" y="3234750"/>
                <a:chExt cx="296175" cy="297225"/>
              </a:xfrm>
              <a:grpFill/>
            </p:grpSpPr>
            <p:sp>
              <p:nvSpPr>
                <p:cNvPr id="17540" name="Google Shape;9462;p73">
                  <a:extLst>
                    <a:ext uri="{FF2B5EF4-FFF2-40B4-BE49-F238E27FC236}">
                      <a16:creationId xmlns:a16="http://schemas.microsoft.com/office/drawing/2014/main" id="{FA1209A9-0681-8DCA-EC5A-2FD8230C67AE}"/>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1" name="Google Shape;9463;p73">
                  <a:extLst>
                    <a:ext uri="{FF2B5EF4-FFF2-40B4-BE49-F238E27FC236}">
                      <a16:creationId xmlns:a16="http://schemas.microsoft.com/office/drawing/2014/main" id="{CAE176C9-D707-E52B-8DC2-417C3E521E77}"/>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2" name="Google Shape;9464;p73">
                  <a:extLst>
                    <a:ext uri="{FF2B5EF4-FFF2-40B4-BE49-F238E27FC236}">
                      <a16:creationId xmlns:a16="http://schemas.microsoft.com/office/drawing/2014/main" id="{27CB0D91-0D94-618E-94BF-AA43EB6157C5}"/>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3" name="Google Shape;9465;p73">
                  <a:extLst>
                    <a:ext uri="{FF2B5EF4-FFF2-40B4-BE49-F238E27FC236}">
                      <a16:creationId xmlns:a16="http://schemas.microsoft.com/office/drawing/2014/main" id="{0D53A7C0-8EB3-F416-922A-85FE6C9CC01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4" name="Google Shape;9466;p73">
                  <a:extLst>
                    <a:ext uri="{FF2B5EF4-FFF2-40B4-BE49-F238E27FC236}">
                      <a16:creationId xmlns:a16="http://schemas.microsoft.com/office/drawing/2014/main" id="{0B59C257-B4EA-91F5-73A4-7A0716566738}"/>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45" name="Google Shape;9467;p73">
                  <a:extLst>
                    <a:ext uri="{FF2B5EF4-FFF2-40B4-BE49-F238E27FC236}">
                      <a16:creationId xmlns:a16="http://schemas.microsoft.com/office/drawing/2014/main" id="{9AA0EFC0-A8C3-22AD-6E7F-CBA320C805CD}"/>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2" name="Google Shape;9468;p73">
                <a:extLst>
                  <a:ext uri="{FF2B5EF4-FFF2-40B4-BE49-F238E27FC236}">
                    <a16:creationId xmlns:a16="http://schemas.microsoft.com/office/drawing/2014/main" id="{2FA5463A-55CF-6803-BA84-49302C464277}"/>
                  </a:ext>
                </a:extLst>
              </p:cNvPr>
              <p:cNvGrpSpPr/>
              <p:nvPr/>
            </p:nvGrpSpPr>
            <p:grpSpPr>
              <a:xfrm>
                <a:off x="8379176" y="4407885"/>
                <a:ext cx="500612" cy="440694"/>
                <a:chOff x="4991425" y="3617150"/>
                <a:chExt cx="296175" cy="260725"/>
              </a:xfrm>
              <a:grpFill/>
            </p:grpSpPr>
            <p:sp>
              <p:nvSpPr>
                <p:cNvPr id="17533" name="Google Shape;9469;p73">
                  <a:extLst>
                    <a:ext uri="{FF2B5EF4-FFF2-40B4-BE49-F238E27FC236}">
                      <a16:creationId xmlns:a16="http://schemas.microsoft.com/office/drawing/2014/main" id="{BB304AF2-3EBC-1407-AA68-FE2E54AF26B2}"/>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4" name="Google Shape;9470;p73">
                  <a:extLst>
                    <a:ext uri="{FF2B5EF4-FFF2-40B4-BE49-F238E27FC236}">
                      <a16:creationId xmlns:a16="http://schemas.microsoft.com/office/drawing/2014/main" id="{A1C0B796-F903-E2CD-1D5F-E60446A8788D}"/>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5" name="Google Shape;9471;p73">
                  <a:extLst>
                    <a:ext uri="{FF2B5EF4-FFF2-40B4-BE49-F238E27FC236}">
                      <a16:creationId xmlns:a16="http://schemas.microsoft.com/office/drawing/2014/main" id="{C3BAFDCF-90EA-8860-F823-024FA6EEB4F1}"/>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6" name="Google Shape;9472;p73">
                  <a:extLst>
                    <a:ext uri="{FF2B5EF4-FFF2-40B4-BE49-F238E27FC236}">
                      <a16:creationId xmlns:a16="http://schemas.microsoft.com/office/drawing/2014/main" id="{F703C58E-4DF3-42AD-DBAE-BF269AA1AC58}"/>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7" name="Google Shape;9473;p73">
                  <a:extLst>
                    <a:ext uri="{FF2B5EF4-FFF2-40B4-BE49-F238E27FC236}">
                      <a16:creationId xmlns:a16="http://schemas.microsoft.com/office/drawing/2014/main" id="{447A0F95-F988-D0A0-8EA3-3D58AECB06F2}"/>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8" name="Google Shape;9474;p73">
                  <a:extLst>
                    <a:ext uri="{FF2B5EF4-FFF2-40B4-BE49-F238E27FC236}">
                      <a16:creationId xmlns:a16="http://schemas.microsoft.com/office/drawing/2014/main" id="{5CED08A7-3C4C-D188-9420-82A5C7771187}"/>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9" name="Google Shape;9475;p73">
                  <a:extLst>
                    <a:ext uri="{FF2B5EF4-FFF2-40B4-BE49-F238E27FC236}">
                      <a16:creationId xmlns:a16="http://schemas.microsoft.com/office/drawing/2014/main" id="{0908F6F4-4246-4B67-D2AB-EC1090E59764}"/>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3" name="Google Shape;9476;p73">
                <a:extLst>
                  <a:ext uri="{FF2B5EF4-FFF2-40B4-BE49-F238E27FC236}">
                    <a16:creationId xmlns:a16="http://schemas.microsoft.com/office/drawing/2014/main" id="{FF6104C2-A367-8005-02BF-2AFF6A8EF15B}"/>
                  </a:ext>
                </a:extLst>
              </p:cNvPr>
              <p:cNvGrpSpPr/>
              <p:nvPr/>
            </p:nvGrpSpPr>
            <p:grpSpPr>
              <a:xfrm>
                <a:off x="8489677" y="4985299"/>
                <a:ext cx="279612" cy="499303"/>
                <a:chOff x="5056800" y="3962900"/>
                <a:chExt cx="165425" cy="295400"/>
              </a:xfrm>
              <a:grpFill/>
            </p:grpSpPr>
            <p:sp>
              <p:nvSpPr>
                <p:cNvPr id="17530" name="Google Shape;9477;p73">
                  <a:extLst>
                    <a:ext uri="{FF2B5EF4-FFF2-40B4-BE49-F238E27FC236}">
                      <a16:creationId xmlns:a16="http://schemas.microsoft.com/office/drawing/2014/main" id="{688AF427-559B-E661-E9C7-D1CA13233767}"/>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1" name="Google Shape;9478;p73">
                  <a:extLst>
                    <a:ext uri="{FF2B5EF4-FFF2-40B4-BE49-F238E27FC236}">
                      <a16:creationId xmlns:a16="http://schemas.microsoft.com/office/drawing/2014/main" id="{593E3FDA-AA80-3250-DF9A-3537C40B520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32" name="Google Shape;9479;p73">
                  <a:extLst>
                    <a:ext uri="{FF2B5EF4-FFF2-40B4-BE49-F238E27FC236}">
                      <a16:creationId xmlns:a16="http://schemas.microsoft.com/office/drawing/2014/main" id="{A46D2A10-89D4-150E-65D3-371AF4E221AD}"/>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4" name="Google Shape;9480;p73">
                <a:extLst>
                  <a:ext uri="{FF2B5EF4-FFF2-40B4-BE49-F238E27FC236}">
                    <a16:creationId xmlns:a16="http://schemas.microsoft.com/office/drawing/2014/main" id="{8D5600BF-DB30-E42D-278A-BB94544FEE08}"/>
                  </a:ext>
                </a:extLst>
              </p:cNvPr>
              <p:cNvGrpSpPr/>
              <p:nvPr/>
            </p:nvGrpSpPr>
            <p:grpSpPr>
              <a:xfrm>
                <a:off x="10279035" y="4985321"/>
                <a:ext cx="501923" cy="499261"/>
                <a:chOff x="6168925" y="3936925"/>
                <a:chExt cx="296950" cy="295375"/>
              </a:xfrm>
              <a:grpFill/>
            </p:grpSpPr>
            <p:sp>
              <p:nvSpPr>
                <p:cNvPr id="17524" name="Google Shape;9481;p73">
                  <a:extLst>
                    <a:ext uri="{FF2B5EF4-FFF2-40B4-BE49-F238E27FC236}">
                      <a16:creationId xmlns:a16="http://schemas.microsoft.com/office/drawing/2014/main" id="{65260F20-2E42-F47D-4AE8-4FDD93D748B3}"/>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5" name="Google Shape;9482;p73">
                  <a:extLst>
                    <a:ext uri="{FF2B5EF4-FFF2-40B4-BE49-F238E27FC236}">
                      <a16:creationId xmlns:a16="http://schemas.microsoft.com/office/drawing/2014/main" id="{A0E1C9B5-0197-54AC-39AE-095DF44FEC66}"/>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6" name="Google Shape;9483;p73">
                  <a:extLst>
                    <a:ext uri="{FF2B5EF4-FFF2-40B4-BE49-F238E27FC236}">
                      <a16:creationId xmlns:a16="http://schemas.microsoft.com/office/drawing/2014/main" id="{B77F4A19-49C5-4AD5-707A-C786BEC553E5}"/>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7" name="Google Shape;9484;p73">
                  <a:extLst>
                    <a:ext uri="{FF2B5EF4-FFF2-40B4-BE49-F238E27FC236}">
                      <a16:creationId xmlns:a16="http://schemas.microsoft.com/office/drawing/2014/main" id="{582176A7-AEEB-A44B-3FF7-3210D446C8C2}"/>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8" name="Google Shape;9485;p73">
                  <a:extLst>
                    <a:ext uri="{FF2B5EF4-FFF2-40B4-BE49-F238E27FC236}">
                      <a16:creationId xmlns:a16="http://schemas.microsoft.com/office/drawing/2014/main" id="{CD4C2751-EBCA-9A2F-5644-5E492CF532AB}"/>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9" name="Google Shape;9486;p73">
                  <a:extLst>
                    <a:ext uri="{FF2B5EF4-FFF2-40B4-BE49-F238E27FC236}">
                      <a16:creationId xmlns:a16="http://schemas.microsoft.com/office/drawing/2014/main" id="{05717B48-6B56-6992-F7A8-08F6BEEB34A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5" name="Google Shape;9487;p73">
                <a:extLst>
                  <a:ext uri="{FF2B5EF4-FFF2-40B4-BE49-F238E27FC236}">
                    <a16:creationId xmlns:a16="http://schemas.microsoft.com/office/drawing/2014/main" id="{9F44E99C-D019-D8B6-E4B4-E09107D9B320}"/>
                  </a:ext>
                </a:extLst>
              </p:cNvPr>
              <p:cNvGrpSpPr/>
              <p:nvPr/>
            </p:nvGrpSpPr>
            <p:grpSpPr>
              <a:xfrm>
                <a:off x="2672075" y="3748558"/>
                <a:ext cx="497908" cy="499261"/>
                <a:chOff x="1674750" y="3254050"/>
                <a:chExt cx="294575" cy="295375"/>
              </a:xfrm>
              <a:grpFill/>
            </p:grpSpPr>
            <p:sp>
              <p:nvSpPr>
                <p:cNvPr id="17521" name="Google Shape;9488;p73">
                  <a:extLst>
                    <a:ext uri="{FF2B5EF4-FFF2-40B4-BE49-F238E27FC236}">
                      <a16:creationId xmlns:a16="http://schemas.microsoft.com/office/drawing/2014/main" id="{C57E509E-4496-A7FF-25E6-B183A4F7F4D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2" name="Google Shape;9489;p73">
                  <a:extLst>
                    <a:ext uri="{FF2B5EF4-FFF2-40B4-BE49-F238E27FC236}">
                      <a16:creationId xmlns:a16="http://schemas.microsoft.com/office/drawing/2014/main" id="{8D18D4B7-8499-97E3-00CE-C6875FDEC7F5}"/>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3" name="Google Shape;9490;p73">
                  <a:extLst>
                    <a:ext uri="{FF2B5EF4-FFF2-40B4-BE49-F238E27FC236}">
                      <a16:creationId xmlns:a16="http://schemas.microsoft.com/office/drawing/2014/main" id="{B1962EF9-D19C-CDA8-7FAB-178C9CB11481}"/>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6" name="Google Shape;9491;p73">
                <a:extLst>
                  <a:ext uri="{FF2B5EF4-FFF2-40B4-BE49-F238E27FC236}">
                    <a16:creationId xmlns:a16="http://schemas.microsoft.com/office/drawing/2014/main" id="{47A1DA6D-4F63-2B3F-5626-F2234BE8A939}"/>
                  </a:ext>
                </a:extLst>
              </p:cNvPr>
              <p:cNvGrpSpPr/>
              <p:nvPr/>
            </p:nvGrpSpPr>
            <p:grpSpPr>
              <a:xfrm>
                <a:off x="2692697" y="4378602"/>
                <a:ext cx="456666" cy="499261"/>
                <a:chOff x="1687350" y="3618725"/>
                <a:chExt cx="270175" cy="295375"/>
              </a:xfrm>
              <a:grpFill/>
            </p:grpSpPr>
            <p:sp>
              <p:nvSpPr>
                <p:cNvPr id="17518" name="Google Shape;9492;p73">
                  <a:extLst>
                    <a:ext uri="{FF2B5EF4-FFF2-40B4-BE49-F238E27FC236}">
                      <a16:creationId xmlns:a16="http://schemas.microsoft.com/office/drawing/2014/main" id="{451A25F2-EF0D-3687-9653-2AB76E08CD3A}"/>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9" name="Google Shape;9493;p73">
                  <a:extLst>
                    <a:ext uri="{FF2B5EF4-FFF2-40B4-BE49-F238E27FC236}">
                      <a16:creationId xmlns:a16="http://schemas.microsoft.com/office/drawing/2014/main" id="{9A9972FA-CBEB-F756-2685-146EC73A2F1D}"/>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20" name="Google Shape;9494;p73">
                  <a:extLst>
                    <a:ext uri="{FF2B5EF4-FFF2-40B4-BE49-F238E27FC236}">
                      <a16:creationId xmlns:a16="http://schemas.microsoft.com/office/drawing/2014/main" id="{86067495-3292-BCEF-DB86-71BD3E3E8F02}"/>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7" name="Google Shape;9495;p73">
                <a:extLst>
                  <a:ext uri="{FF2B5EF4-FFF2-40B4-BE49-F238E27FC236}">
                    <a16:creationId xmlns:a16="http://schemas.microsoft.com/office/drawing/2014/main" id="{4FC3B9D1-B26B-E965-F516-EA282A618DB9}"/>
                  </a:ext>
                </a:extLst>
              </p:cNvPr>
              <p:cNvGrpSpPr/>
              <p:nvPr/>
            </p:nvGrpSpPr>
            <p:grpSpPr>
              <a:xfrm>
                <a:off x="2669392" y="4985321"/>
                <a:ext cx="503276" cy="499261"/>
                <a:chOff x="1672375" y="3982600"/>
                <a:chExt cx="297750" cy="295375"/>
              </a:xfrm>
              <a:grpFill/>
            </p:grpSpPr>
            <p:sp>
              <p:nvSpPr>
                <p:cNvPr id="17515" name="Google Shape;9496;p73">
                  <a:extLst>
                    <a:ext uri="{FF2B5EF4-FFF2-40B4-BE49-F238E27FC236}">
                      <a16:creationId xmlns:a16="http://schemas.microsoft.com/office/drawing/2014/main" id="{A57F6FF9-F506-2DC3-EE4E-421A62FE7DF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6" name="Google Shape;9497;p73">
                  <a:extLst>
                    <a:ext uri="{FF2B5EF4-FFF2-40B4-BE49-F238E27FC236}">
                      <a16:creationId xmlns:a16="http://schemas.microsoft.com/office/drawing/2014/main" id="{8D7DEA06-BEED-F1D7-495F-A8B719208197}"/>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7" name="Google Shape;9498;p73">
                  <a:extLst>
                    <a:ext uri="{FF2B5EF4-FFF2-40B4-BE49-F238E27FC236}">
                      <a16:creationId xmlns:a16="http://schemas.microsoft.com/office/drawing/2014/main" id="{5918EB2F-4EFF-F352-0A98-975B96563D55}"/>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8" name="Google Shape;9499;p73">
                <a:extLst>
                  <a:ext uri="{FF2B5EF4-FFF2-40B4-BE49-F238E27FC236}">
                    <a16:creationId xmlns:a16="http://schemas.microsoft.com/office/drawing/2014/main" id="{DDA52221-A32D-FA1D-9807-E9C663230BFA}"/>
                  </a:ext>
                </a:extLst>
              </p:cNvPr>
              <p:cNvGrpSpPr/>
              <p:nvPr/>
            </p:nvGrpSpPr>
            <p:grpSpPr>
              <a:xfrm>
                <a:off x="5851479" y="3747882"/>
                <a:ext cx="500612" cy="500612"/>
                <a:chOff x="3497300" y="3227275"/>
                <a:chExt cx="296175" cy="296175"/>
              </a:xfrm>
              <a:grpFill/>
            </p:grpSpPr>
            <p:sp>
              <p:nvSpPr>
                <p:cNvPr id="17507" name="Google Shape;9500;p73">
                  <a:extLst>
                    <a:ext uri="{FF2B5EF4-FFF2-40B4-BE49-F238E27FC236}">
                      <a16:creationId xmlns:a16="http://schemas.microsoft.com/office/drawing/2014/main" id="{1CAAA0AA-3C6B-A4F7-3ACC-F95C78F093C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8" name="Google Shape;9501;p73">
                  <a:extLst>
                    <a:ext uri="{FF2B5EF4-FFF2-40B4-BE49-F238E27FC236}">
                      <a16:creationId xmlns:a16="http://schemas.microsoft.com/office/drawing/2014/main" id="{8491F67D-D392-14C3-6D28-87D86C44C220}"/>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9" name="Google Shape;9502;p73">
                  <a:extLst>
                    <a:ext uri="{FF2B5EF4-FFF2-40B4-BE49-F238E27FC236}">
                      <a16:creationId xmlns:a16="http://schemas.microsoft.com/office/drawing/2014/main" id="{A2504DC1-A72F-CE83-C2FA-8A3CC92443FF}"/>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0" name="Google Shape;9503;p73">
                  <a:extLst>
                    <a:ext uri="{FF2B5EF4-FFF2-40B4-BE49-F238E27FC236}">
                      <a16:creationId xmlns:a16="http://schemas.microsoft.com/office/drawing/2014/main" id="{0F19ECEE-2FB0-87AE-4172-EC20D5D2F848}"/>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1" name="Google Shape;9504;p73">
                  <a:extLst>
                    <a:ext uri="{FF2B5EF4-FFF2-40B4-BE49-F238E27FC236}">
                      <a16:creationId xmlns:a16="http://schemas.microsoft.com/office/drawing/2014/main" id="{5047A9C7-A5B0-785F-3534-F259F2320EB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2" name="Google Shape;9505;p73">
                  <a:extLst>
                    <a:ext uri="{FF2B5EF4-FFF2-40B4-BE49-F238E27FC236}">
                      <a16:creationId xmlns:a16="http://schemas.microsoft.com/office/drawing/2014/main" id="{4A78EB67-75E1-B9D1-E13E-1510A20387FD}"/>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3" name="Google Shape;9506;p73">
                  <a:extLst>
                    <a:ext uri="{FF2B5EF4-FFF2-40B4-BE49-F238E27FC236}">
                      <a16:creationId xmlns:a16="http://schemas.microsoft.com/office/drawing/2014/main" id="{015AC72E-F1AD-3B17-2486-6CD024C2D4A0}"/>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14" name="Google Shape;9507;p73">
                  <a:extLst>
                    <a:ext uri="{FF2B5EF4-FFF2-40B4-BE49-F238E27FC236}">
                      <a16:creationId xmlns:a16="http://schemas.microsoft.com/office/drawing/2014/main" id="{2D8F5426-AF9B-4D79-C735-B05C665F2959}"/>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29" name="Google Shape;9508;p73">
                <a:extLst>
                  <a:ext uri="{FF2B5EF4-FFF2-40B4-BE49-F238E27FC236}">
                    <a16:creationId xmlns:a16="http://schemas.microsoft.com/office/drawing/2014/main" id="{9DB71135-D972-9020-A8EF-072B2846D87E}"/>
                  </a:ext>
                </a:extLst>
              </p:cNvPr>
              <p:cNvGrpSpPr/>
              <p:nvPr/>
            </p:nvGrpSpPr>
            <p:grpSpPr>
              <a:xfrm>
                <a:off x="5852154" y="4379933"/>
                <a:ext cx="499261" cy="496599"/>
                <a:chOff x="3497300" y="3591950"/>
                <a:chExt cx="295375" cy="293800"/>
              </a:xfrm>
              <a:grpFill/>
            </p:grpSpPr>
            <p:sp>
              <p:nvSpPr>
                <p:cNvPr id="17499" name="Google Shape;9509;p73">
                  <a:extLst>
                    <a:ext uri="{FF2B5EF4-FFF2-40B4-BE49-F238E27FC236}">
                      <a16:creationId xmlns:a16="http://schemas.microsoft.com/office/drawing/2014/main" id="{634323F7-7D43-5B42-B393-99BFDCF777A8}"/>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0" name="Google Shape;9510;p73">
                  <a:extLst>
                    <a:ext uri="{FF2B5EF4-FFF2-40B4-BE49-F238E27FC236}">
                      <a16:creationId xmlns:a16="http://schemas.microsoft.com/office/drawing/2014/main" id="{0A2FC356-6031-07F2-BD15-81EEDB628629}"/>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1" name="Google Shape;9511;p73">
                  <a:extLst>
                    <a:ext uri="{FF2B5EF4-FFF2-40B4-BE49-F238E27FC236}">
                      <a16:creationId xmlns:a16="http://schemas.microsoft.com/office/drawing/2014/main" id="{78C605D1-AEC1-DD92-DEAA-79A00451B536}"/>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2" name="Google Shape;9512;p73">
                  <a:extLst>
                    <a:ext uri="{FF2B5EF4-FFF2-40B4-BE49-F238E27FC236}">
                      <a16:creationId xmlns:a16="http://schemas.microsoft.com/office/drawing/2014/main" id="{07DEA9B0-BECD-8315-1769-40C286544FBA}"/>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3" name="Google Shape;9513;p73">
                  <a:extLst>
                    <a:ext uri="{FF2B5EF4-FFF2-40B4-BE49-F238E27FC236}">
                      <a16:creationId xmlns:a16="http://schemas.microsoft.com/office/drawing/2014/main" id="{B894CE8F-F3D3-7EC9-6528-8AD73289A65F}"/>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4" name="Google Shape;9514;p73">
                  <a:extLst>
                    <a:ext uri="{FF2B5EF4-FFF2-40B4-BE49-F238E27FC236}">
                      <a16:creationId xmlns:a16="http://schemas.microsoft.com/office/drawing/2014/main" id="{920AE97A-4BDA-BDA4-DB2C-4F7B8CDC49A0}"/>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5" name="Google Shape;9515;p73">
                  <a:extLst>
                    <a:ext uri="{FF2B5EF4-FFF2-40B4-BE49-F238E27FC236}">
                      <a16:creationId xmlns:a16="http://schemas.microsoft.com/office/drawing/2014/main" id="{C89225CF-9960-3868-64C8-6ABF87220F7E}"/>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506" name="Google Shape;9516;p73">
                  <a:extLst>
                    <a:ext uri="{FF2B5EF4-FFF2-40B4-BE49-F238E27FC236}">
                      <a16:creationId xmlns:a16="http://schemas.microsoft.com/office/drawing/2014/main" id="{2C5B7D3C-8614-E2CB-347F-650453A9C3A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0" name="Google Shape;9517;p73">
                <a:extLst>
                  <a:ext uri="{FF2B5EF4-FFF2-40B4-BE49-F238E27FC236}">
                    <a16:creationId xmlns:a16="http://schemas.microsoft.com/office/drawing/2014/main" id="{F4EB06D3-45ED-D6A7-9F38-3485AA046CDA}"/>
                  </a:ext>
                </a:extLst>
              </p:cNvPr>
              <p:cNvGrpSpPr/>
              <p:nvPr/>
            </p:nvGrpSpPr>
            <p:grpSpPr>
              <a:xfrm>
                <a:off x="5852154" y="4985299"/>
                <a:ext cx="499261" cy="499303"/>
                <a:chOff x="3497300" y="3955025"/>
                <a:chExt cx="295375" cy="295400"/>
              </a:xfrm>
              <a:grpFill/>
            </p:grpSpPr>
            <p:sp>
              <p:nvSpPr>
                <p:cNvPr id="17496" name="Google Shape;9518;p73">
                  <a:extLst>
                    <a:ext uri="{FF2B5EF4-FFF2-40B4-BE49-F238E27FC236}">
                      <a16:creationId xmlns:a16="http://schemas.microsoft.com/office/drawing/2014/main" id="{FF747517-6097-2376-34AE-B0493D829692}"/>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7" name="Google Shape;9519;p73">
                  <a:extLst>
                    <a:ext uri="{FF2B5EF4-FFF2-40B4-BE49-F238E27FC236}">
                      <a16:creationId xmlns:a16="http://schemas.microsoft.com/office/drawing/2014/main" id="{12873A53-F89B-2ECB-7440-1C7EF450A8C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8" name="Google Shape;9520;p73">
                  <a:extLst>
                    <a:ext uri="{FF2B5EF4-FFF2-40B4-BE49-F238E27FC236}">
                      <a16:creationId xmlns:a16="http://schemas.microsoft.com/office/drawing/2014/main" id="{22EE14F0-35AA-1A41-BE13-8671F6C28C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1" name="Google Shape;9521;p73">
                <a:extLst>
                  <a:ext uri="{FF2B5EF4-FFF2-40B4-BE49-F238E27FC236}">
                    <a16:creationId xmlns:a16="http://schemas.microsoft.com/office/drawing/2014/main" id="{73A575D0-257E-2905-187B-D13CBBC13E4D}"/>
                  </a:ext>
                </a:extLst>
              </p:cNvPr>
              <p:cNvGrpSpPr/>
              <p:nvPr/>
            </p:nvGrpSpPr>
            <p:grpSpPr>
              <a:xfrm>
                <a:off x="9033293" y="3748917"/>
                <a:ext cx="468667" cy="498542"/>
                <a:chOff x="5364750" y="3235150"/>
                <a:chExt cx="277275" cy="294950"/>
              </a:xfrm>
              <a:grpFill/>
            </p:grpSpPr>
            <p:sp>
              <p:nvSpPr>
                <p:cNvPr id="17488" name="Google Shape;9522;p73">
                  <a:extLst>
                    <a:ext uri="{FF2B5EF4-FFF2-40B4-BE49-F238E27FC236}">
                      <a16:creationId xmlns:a16="http://schemas.microsoft.com/office/drawing/2014/main" id="{00229278-29D9-19EB-985D-CCBC792623D6}"/>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9" name="Google Shape;9523;p73">
                  <a:extLst>
                    <a:ext uri="{FF2B5EF4-FFF2-40B4-BE49-F238E27FC236}">
                      <a16:creationId xmlns:a16="http://schemas.microsoft.com/office/drawing/2014/main" id="{8CCF3E55-AFD5-91D5-F492-749BB8B848F4}"/>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0" name="Google Shape;9524;p73">
                  <a:extLst>
                    <a:ext uri="{FF2B5EF4-FFF2-40B4-BE49-F238E27FC236}">
                      <a16:creationId xmlns:a16="http://schemas.microsoft.com/office/drawing/2014/main" id="{ABCFAA90-4A0E-0EC3-31D1-AD46447146E3}"/>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1" name="Google Shape;9525;p73">
                  <a:extLst>
                    <a:ext uri="{FF2B5EF4-FFF2-40B4-BE49-F238E27FC236}">
                      <a16:creationId xmlns:a16="http://schemas.microsoft.com/office/drawing/2014/main" id="{E590DB8D-DB1C-1B85-B6D6-1EB9CBDDEF40}"/>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2" name="Google Shape;9526;p73">
                  <a:extLst>
                    <a:ext uri="{FF2B5EF4-FFF2-40B4-BE49-F238E27FC236}">
                      <a16:creationId xmlns:a16="http://schemas.microsoft.com/office/drawing/2014/main" id="{B69103C3-6AFF-14F7-A94B-EC42C82E389B}"/>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3" name="Google Shape;9527;p73">
                  <a:extLst>
                    <a:ext uri="{FF2B5EF4-FFF2-40B4-BE49-F238E27FC236}">
                      <a16:creationId xmlns:a16="http://schemas.microsoft.com/office/drawing/2014/main" id="{001BCC18-196C-83E6-FC6E-CFC3EA6FE4A9}"/>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4" name="Google Shape;9528;p73">
                  <a:extLst>
                    <a:ext uri="{FF2B5EF4-FFF2-40B4-BE49-F238E27FC236}">
                      <a16:creationId xmlns:a16="http://schemas.microsoft.com/office/drawing/2014/main" id="{B07CFAC4-005B-862A-EC79-60CCF55479FF}"/>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95" name="Google Shape;9529;p73">
                  <a:extLst>
                    <a:ext uri="{FF2B5EF4-FFF2-40B4-BE49-F238E27FC236}">
                      <a16:creationId xmlns:a16="http://schemas.microsoft.com/office/drawing/2014/main" id="{555126F2-2E06-B5F7-5930-0BF08843CBBD}"/>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2" name="Google Shape;9530;p73">
                <a:extLst>
                  <a:ext uri="{FF2B5EF4-FFF2-40B4-BE49-F238E27FC236}">
                    <a16:creationId xmlns:a16="http://schemas.microsoft.com/office/drawing/2014/main" id="{EB755826-DE75-0DCC-BA96-072E6026329C}"/>
                  </a:ext>
                </a:extLst>
              </p:cNvPr>
              <p:cNvGrpSpPr/>
              <p:nvPr/>
            </p:nvGrpSpPr>
            <p:grpSpPr>
              <a:xfrm>
                <a:off x="9016645" y="4376595"/>
                <a:ext cx="501965" cy="503276"/>
                <a:chOff x="5355300" y="3598250"/>
                <a:chExt cx="296975" cy="297750"/>
              </a:xfrm>
              <a:grpFill/>
            </p:grpSpPr>
            <p:sp>
              <p:nvSpPr>
                <p:cNvPr id="17480" name="Google Shape;9531;p73">
                  <a:extLst>
                    <a:ext uri="{FF2B5EF4-FFF2-40B4-BE49-F238E27FC236}">
                      <a16:creationId xmlns:a16="http://schemas.microsoft.com/office/drawing/2014/main" id="{F64B3056-6846-7381-B32A-B599761CE6FD}"/>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1" name="Google Shape;9532;p73">
                  <a:extLst>
                    <a:ext uri="{FF2B5EF4-FFF2-40B4-BE49-F238E27FC236}">
                      <a16:creationId xmlns:a16="http://schemas.microsoft.com/office/drawing/2014/main" id="{66D6C507-B557-347E-EA7A-1AB26B087FF8}"/>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2" name="Google Shape;9533;p73">
                  <a:extLst>
                    <a:ext uri="{FF2B5EF4-FFF2-40B4-BE49-F238E27FC236}">
                      <a16:creationId xmlns:a16="http://schemas.microsoft.com/office/drawing/2014/main" id="{BFE75B35-31D0-854C-5AD2-ABC5DCDD5234}"/>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3" name="Google Shape;9534;p73">
                  <a:extLst>
                    <a:ext uri="{FF2B5EF4-FFF2-40B4-BE49-F238E27FC236}">
                      <a16:creationId xmlns:a16="http://schemas.microsoft.com/office/drawing/2014/main" id="{29D64B38-2A2A-7C4D-D1EB-F92AEA1B0586}"/>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4" name="Google Shape;9535;p73">
                  <a:extLst>
                    <a:ext uri="{FF2B5EF4-FFF2-40B4-BE49-F238E27FC236}">
                      <a16:creationId xmlns:a16="http://schemas.microsoft.com/office/drawing/2014/main" id="{5F71A9A7-8222-980F-66ED-9D28D5C1342B}"/>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5" name="Google Shape;9536;p73">
                  <a:extLst>
                    <a:ext uri="{FF2B5EF4-FFF2-40B4-BE49-F238E27FC236}">
                      <a16:creationId xmlns:a16="http://schemas.microsoft.com/office/drawing/2014/main" id="{8A23AE87-6772-DD39-C411-1F192C25F6A3}"/>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6" name="Google Shape;9537;p73">
                  <a:extLst>
                    <a:ext uri="{FF2B5EF4-FFF2-40B4-BE49-F238E27FC236}">
                      <a16:creationId xmlns:a16="http://schemas.microsoft.com/office/drawing/2014/main" id="{94D19844-16B6-5671-ACB6-0619EA8C3A5D}"/>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87" name="Google Shape;9538;p73">
                  <a:extLst>
                    <a:ext uri="{FF2B5EF4-FFF2-40B4-BE49-F238E27FC236}">
                      <a16:creationId xmlns:a16="http://schemas.microsoft.com/office/drawing/2014/main" id="{126CF029-8DB6-FE2F-3BAE-E6FEE73B0D32}"/>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3" name="Google Shape;9539;p73">
                <a:extLst>
                  <a:ext uri="{FF2B5EF4-FFF2-40B4-BE49-F238E27FC236}">
                    <a16:creationId xmlns:a16="http://schemas.microsoft.com/office/drawing/2014/main" id="{14AE3BFC-5EF6-E87C-F12B-EC33C97F0A6D}"/>
                  </a:ext>
                </a:extLst>
              </p:cNvPr>
              <p:cNvGrpSpPr/>
              <p:nvPr/>
            </p:nvGrpSpPr>
            <p:grpSpPr>
              <a:xfrm>
                <a:off x="9022644" y="5073172"/>
                <a:ext cx="489964" cy="323559"/>
                <a:chOff x="5358450" y="4015675"/>
                <a:chExt cx="289875" cy="191425"/>
              </a:xfrm>
              <a:grpFill/>
            </p:grpSpPr>
            <p:sp>
              <p:nvSpPr>
                <p:cNvPr id="17476" name="Google Shape;9540;p73">
                  <a:extLst>
                    <a:ext uri="{FF2B5EF4-FFF2-40B4-BE49-F238E27FC236}">
                      <a16:creationId xmlns:a16="http://schemas.microsoft.com/office/drawing/2014/main" id="{B8D6CD4E-C137-DDB1-6ABC-CD43C5CEE725}"/>
                    </a:ext>
                  </a:extLst>
                </p:cNvPr>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7" name="Google Shape;9541;p73">
                  <a:extLst>
                    <a:ext uri="{FF2B5EF4-FFF2-40B4-BE49-F238E27FC236}">
                      <a16:creationId xmlns:a16="http://schemas.microsoft.com/office/drawing/2014/main" id="{D9B8DF72-94E6-A7D2-D455-EB85149DD990}"/>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8" name="Google Shape;9542;p73">
                  <a:extLst>
                    <a:ext uri="{FF2B5EF4-FFF2-40B4-BE49-F238E27FC236}">
                      <a16:creationId xmlns:a16="http://schemas.microsoft.com/office/drawing/2014/main" id="{C7CA6ED4-1775-4585-8C79-E572F251E2A3}"/>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9" name="Google Shape;9543;p73">
                  <a:extLst>
                    <a:ext uri="{FF2B5EF4-FFF2-40B4-BE49-F238E27FC236}">
                      <a16:creationId xmlns:a16="http://schemas.microsoft.com/office/drawing/2014/main" id="{BB33B190-9521-5B10-AB55-FB76C3B93646}"/>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4" name="Google Shape;9544;p73">
                <a:extLst>
                  <a:ext uri="{FF2B5EF4-FFF2-40B4-BE49-F238E27FC236}">
                    <a16:creationId xmlns:a16="http://schemas.microsoft.com/office/drawing/2014/main" id="{665AAED6-833C-731D-D50D-74C2A8844AC7}"/>
                  </a:ext>
                </a:extLst>
              </p:cNvPr>
              <p:cNvGrpSpPr/>
              <p:nvPr/>
            </p:nvGrpSpPr>
            <p:grpSpPr>
              <a:xfrm>
                <a:off x="10925482" y="3765480"/>
                <a:ext cx="501965" cy="465413"/>
                <a:chOff x="6543825" y="3202075"/>
                <a:chExt cx="296975" cy="275350"/>
              </a:xfrm>
              <a:grpFill/>
            </p:grpSpPr>
            <p:sp>
              <p:nvSpPr>
                <p:cNvPr id="17469" name="Google Shape;9545;p73">
                  <a:extLst>
                    <a:ext uri="{FF2B5EF4-FFF2-40B4-BE49-F238E27FC236}">
                      <a16:creationId xmlns:a16="http://schemas.microsoft.com/office/drawing/2014/main" id="{D1294509-78D0-25FD-593D-AE21FC70257A}"/>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0" name="Google Shape;9546;p73">
                  <a:extLst>
                    <a:ext uri="{FF2B5EF4-FFF2-40B4-BE49-F238E27FC236}">
                      <a16:creationId xmlns:a16="http://schemas.microsoft.com/office/drawing/2014/main" id="{763D7B27-A542-CC10-1BB2-8CE806ED118A}"/>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1" name="Google Shape;9547;p73">
                  <a:extLst>
                    <a:ext uri="{FF2B5EF4-FFF2-40B4-BE49-F238E27FC236}">
                      <a16:creationId xmlns:a16="http://schemas.microsoft.com/office/drawing/2014/main" id="{FD6A1A1D-1FF6-B37A-F516-A62ADBC181E2}"/>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2" name="Google Shape;9548;p73">
                  <a:extLst>
                    <a:ext uri="{FF2B5EF4-FFF2-40B4-BE49-F238E27FC236}">
                      <a16:creationId xmlns:a16="http://schemas.microsoft.com/office/drawing/2014/main" id="{EC0F4606-DAE9-C8EE-008C-FC3EDFE133D2}"/>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3" name="Google Shape;9549;p73">
                  <a:extLst>
                    <a:ext uri="{FF2B5EF4-FFF2-40B4-BE49-F238E27FC236}">
                      <a16:creationId xmlns:a16="http://schemas.microsoft.com/office/drawing/2014/main" id="{2AEFAD47-58B3-88A2-96F5-205E66C2452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4" name="Google Shape;9550;p73">
                  <a:extLst>
                    <a:ext uri="{FF2B5EF4-FFF2-40B4-BE49-F238E27FC236}">
                      <a16:creationId xmlns:a16="http://schemas.microsoft.com/office/drawing/2014/main" id="{6D4654E2-F4E5-CD24-0713-BFC3E46F8427}"/>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75" name="Google Shape;9551;p73">
                  <a:extLst>
                    <a:ext uri="{FF2B5EF4-FFF2-40B4-BE49-F238E27FC236}">
                      <a16:creationId xmlns:a16="http://schemas.microsoft.com/office/drawing/2014/main" id="{62879B1B-DC23-B1BF-03FA-154A93FA85F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5" name="Google Shape;9552;p73">
                <a:extLst>
                  <a:ext uri="{FF2B5EF4-FFF2-40B4-BE49-F238E27FC236}">
                    <a16:creationId xmlns:a16="http://schemas.microsoft.com/office/drawing/2014/main" id="{57F7C9B7-8DA0-F527-CD79-0637F672945A}"/>
                  </a:ext>
                </a:extLst>
              </p:cNvPr>
              <p:cNvGrpSpPr/>
              <p:nvPr/>
            </p:nvGrpSpPr>
            <p:grpSpPr>
              <a:xfrm>
                <a:off x="3302959" y="3747882"/>
                <a:ext cx="500612" cy="500612"/>
                <a:chOff x="2037825" y="3254050"/>
                <a:chExt cx="296175" cy="296175"/>
              </a:xfrm>
              <a:grpFill/>
            </p:grpSpPr>
            <p:sp>
              <p:nvSpPr>
                <p:cNvPr id="17463" name="Google Shape;9553;p73">
                  <a:extLst>
                    <a:ext uri="{FF2B5EF4-FFF2-40B4-BE49-F238E27FC236}">
                      <a16:creationId xmlns:a16="http://schemas.microsoft.com/office/drawing/2014/main" id="{F99EACE2-7DD4-4B40-E928-B5B99286D3A9}"/>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4" name="Google Shape;9554;p73">
                  <a:extLst>
                    <a:ext uri="{FF2B5EF4-FFF2-40B4-BE49-F238E27FC236}">
                      <a16:creationId xmlns:a16="http://schemas.microsoft.com/office/drawing/2014/main" id="{5D326F3D-1BB7-55A9-5863-E880E0CC207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5" name="Google Shape;9555;p73">
                  <a:extLst>
                    <a:ext uri="{FF2B5EF4-FFF2-40B4-BE49-F238E27FC236}">
                      <a16:creationId xmlns:a16="http://schemas.microsoft.com/office/drawing/2014/main" id="{072A0DF2-4AFB-9B8E-16CD-1D80157D80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6" name="Google Shape;9556;p73">
                  <a:extLst>
                    <a:ext uri="{FF2B5EF4-FFF2-40B4-BE49-F238E27FC236}">
                      <a16:creationId xmlns:a16="http://schemas.microsoft.com/office/drawing/2014/main" id="{2AD32963-C187-68D6-3899-41E5ACE91964}"/>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7" name="Google Shape;9557;p73">
                  <a:extLst>
                    <a:ext uri="{FF2B5EF4-FFF2-40B4-BE49-F238E27FC236}">
                      <a16:creationId xmlns:a16="http://schemas.microsoft.com/office/drawing/2014/main" id="{F2A4E036-0C5D-7093-E277-3B068CCE3CAB}"/>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8" name="Google Shape;9558;p73">
                  <a:extLst>
                    <a:ext uri="{FF2B5EF4-FFF2-40B4-BE49-F238E27FC236}">
                      <a16:creationId xmlns:a16="http://schemas.microsoft.com/office/drawing/2014/main" id="{937D84EA-9877-17AB-DD5E-301596134914}"/>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6" name="Google Shape;9559;p73">
                <a:extLst>
                  <a:ext uri="{FF2B5EF4-FFF2-40B4-BE49-F238E27FC236}">
                    <a16:creationId xmlns:a16="http://schemas.microsoft.com/office/drawing/2014/main" id="{9ECD6877-D30E-5202-B5D5-3C9EE57A4F7C}"/>
                  </a:ext>
                </a:extLst>
              </p:cNvPr>
              <p:cNvGrpSpPr/>
              <p:nvPr/>
            </p:nvGrpSpPr>
            <p:grpSpPr>
              <a:xfrm>
                <a:off x="3300297" y="4378750"/>
                <a:ext cx="505937" cy="498964"/>
                <a:chOff x="2034675" y="3617925"/>
                <a:chExt cx="299325" cy="295200"/>
              </a:xfrm>
              <a:grpFill/>
            </p:grpSpPr>
            <p:sp>
              <p:nvSpPr>
                <p:cNvPr id="17458" name="Google Shape;9560;p73">
                  <a:extLst>
                    <a:ext uri="{FF2B5EF4-FFF2-40B4-BE49-F238E27FC236}">
                      <a16:creationId xmlns:a16="http://schemas.microsoft.com/office/drawing/2014/main" id="{D0617B81-5C55-5FCA-12A7-AE607CDAEE47}"/>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9" name="Google Shape;9561;p73">
                  <a:extLst>
                    <a:ext uri="{FF2B5EF4-FFF2-40B4-BE49-F238E27FC236}">
                      <a16:creationId xmlns:a16="http://schemas.microsoft.com/office/drawing/2014/main" id="{54A047F6-0585-117E-A0A2-21E5090C6C30}"/>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0" name="Google Shape;9562;p73">
                  <a:extLst>
                    <a:ext uri="{FF2B5EF4-FFF2-40B4-BE49-F238E27FC236}">
                      <a16:creationId xmlns:a16="http://schemas.microsoft.com/office/drawing/2014/main" id="{61B0AE6B-4A87-4211-4348-EE6ED2AA9C54}"/>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1" name="Google Shape;9563;p73">
                  <a:extLst>
                    <a:ext uri="{FF2B5EF4-FFF2-40B4-BE49-F238E27FC236}">
                      <a16:creationId xmlns:a16="http://schemas.microsoft.com/office/drawing/2014/main" id="{78BD484B-A381-DBFC-8BB0-D9ECD5728E3E}"/>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62" name="Google Shape;9564;p73">
                  <a:extLst>
                    <a:ext uri="{FF2B5EF4-FFF2-40B4-BE49-F238E27FC236}">
                      <a16:creationId xmlns:a16="http://schemas.microsoft.com/office/drawing/2014/main" id="{FAF4D61E-BA44-87B5-E41C-35E430BCBECB}"/>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7" name="Google Shape;9565;p73">
                <a:extLst>
                  <a:ext uri="{FF2B5EF4-FFF2-40B4-BE49-F238E27FC236}">
                    <a16:creationId xmlns:a16="http://schemas.microsoft.com/office/drawing/2014/main" id="{0109F354-0D06-C008-0C34-864EAA5EAF99}"/>
                  </a:ext>
                </a:extLst>
              </p:cNvPr>
              <p:cNvGrpSpPr/>
              <p:nvPr/>
            </p:nvGrpSpPr>
            <p:grpSpPr>
              <a:xfrm>
                <a:off x="3302959" y="4985321"/>
                <a:ext cx="500612" cy="499261"/>
                <a:chOff x="2037825" y="3981825"/>
                <a:chExt cx="296175" cy="295375"/>
              </a:xfrm>
              <a:grpFill/>
            </p:grpSpPr>
            <p:sp>
              <p:nvSpPr>
                <p:cNvPr id="17455" name="Google Shape;9566;p73">
                  <a:extLst>
                    <a:ext uri="{FF2B5EF4-FFF2-40B4-BE49-F238E27FC236}">
                      <a16:creationId xmlns:a16="http://schemas.microsoft.com/office/drawing/2014/main" id="{28F6CB92-27F4-4EB3-4503-1648087F0F2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6" name="Google Shape;9567;p73">
                  <a:extLst>
                    <a:ext uri="{FF2B5EF4-FFF2-40B4-BE49-F238E27FC236}">
                      <a16:creationId xmlns:a16="http://schemas.microsoft.com/office/drawing/2014/main" id="{166F6111-CA9B-6034-1FDF-30D9C1B86579}"/>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7" name="Google Shape;9568;p73">
                  <a:extLst>
                    <a:ext uri="{FF2B5EF4-FFF2-40B4-BE49-F238E27FC236}">
                      <a16:creationId xmlns:a16="http://schemas.microsoft.com/office/drawing/2014/main" id="{C5C1D95E-0E14-C661-CA48-995F05F96852}"/>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8" name="Google Shape;9569;p73">
                <a:extLst>
                  <a:ext uri="{FF2B5EF4-FFF2-40B4-BE49-F238E27FC236}">
                    <a16:creationId xmlns:a16="http://schemas.microsoft.com/office/drawing/2014/main" id="{610D5E38-84E4-6C6A-0F20-DDB486D6E518}"/>
                  </a:ext>
                </a:extLst>
              </p:cNvPr>
              <p:cNvGrpSpPr/>
              <p:nvPr/>
            </p:nvGrpSpPr>
            <p:grpSpPr>
              <a:xfrm>
                <a:off x="6475073" y="3793814"/>
                <a:ext cx="500612" cy="408748"/>
                <a:chOff x="3860400" y="3254050"/>
                <a:chExt cx="296175" cy="241825"/>
              </a:xfrm>
              <a:grpFill/>
            </p:grpSpPr>
            <p:sp>
              <p:nvSpPr>
                <p:cNvPr id="17448" name="Google Shape;9570;p73">
                  <a:extLst>
                    <a:ext uri="{FF2B5EF4-FFF2-40B4-BE49-F238E27FC236}">
                      <a16:creationId xmlns:a16="http://schemas.microsoft.com/office/drawing/2014/main" id="{45344967-0142-7115-F751-1D2E946B8CAD}"/>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9" name="Google Shape;9571;p73">
                  <a:extLst>
                    <a:ext uri="{FF2B5EF4-FFF2-40B4-BE49-F238E27FC236}">
                      <a16:creationId xmlns:a16="http://schemas.microsoft.com/office/drawing/2014/main" id="{D6B912F4-DFE5-7B9E-A2D9-AA3CBE7E9298}"/>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0" name="Google Shape;9572;p73">
                  <a:extLst>
                    <a:ext uri="{FF2B5EF4-FFF2-40B4-BE49-F238E27FC236}">
                      <a16:creationId xmlns:a16="http://schemas.microsoft.com/office/drawing/2014/main" id="{C67F2188-C1FB-2D4F-EE81-96302D56C860}"/>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1" name="Google Shape;9573;p73">
                  <a:extLst>
                    <a:ext uri="{FF2B5EF4-FFF2-40B4-BE49-F238E27FC236}">
                      <a16:creationId xmlns:a16="http://schemas.microsoft.com/office/drawing/2014/main" id="{0FB29202-4928-8EA2-7543-83E2FBAB019A}"/>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2" name="Google Shape;9574;p73">
                  <a:extLst>
                    <a:ext uri="{FF2B5EF4-FFF2-40B4-BE49-F238E27FC236}">
                      <a16:creationId xmlns:a16="http://schemas.microsoft.com/office/drawing/2014/main" id="{2168A58E-D6BA-859C-2544-C6BDCCA9AD30}"/>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3" name="Google Shape;9575;p73">
                  <a:extLst>
                    <a:ext uri="{FF2B5EF4-FFF2-40B4-BE49-F238E27FC236}">
                      <a16:creationId xmlns:a16="http://schemas.microsoft.com/office/drawing/2014/main" id="{1D360885-D1D6-FC61-E975-648F2E5AAC34}"/>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54" name="Google Shape;9576;p73">
                  <a:extLst>
                    <a:ext uri="{FF2B5EF4-FFF2-40B4-BE49-F238E27FC236}">
                      <a16:creationId xmlns:a16="http://schemas.microsoft.com/office/drawing/2014/main" id="{268F06D4-C9DA-61B7-C10B-7CB91E9160D6}"/>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7439" name="Google Shape;9577;p73">
                <a:extLst>
                  <a:ext uri="{FF2B5EF4-FFF2-40B4-BE49-F238E27FC236}">
                    <a16:creationId xmlns:a16="http://schemas.microsoft.com/office/drawing/2014/main" id="{B7CBB925-F9A1-BCB8-0DEE-AB3259A0A411}"/>
                  </a:ext>
                </a:extLst>
              </p:cNvPr>
              <p:cNvGrpSpPr/>
              <p:nvPr/>
            </p:nvGrpSpPr>
            <p:grpSpPr>
              <a:xfrm>
                <a:off x="6474397" y="4377925"/>
                <a:ext cx="501965" cy="500612"/>
                <a:chOff x="3859600" y="3591950"/>
                <a:chExt cx="296975" cy="296175"/>
              </a:xfrm>
              <a:grpFill/>
            </p:grpSpPr>
            <p:sp>
              <p:nvSpPr>
                <p:cNvPr id="17445" name="Google Shape;9578;p73">
                  <a:extLst>
                    <a:ext uri="{FF2B5EF4-FFF2-40B4-BE49-F238E27FC236}">
                      <a16:creationId xmlns:a16="http://schemas.microsoft.com/office/drawing/2014/main" id="{B6600A9F-561D-C193-7A31-026EAB7F7B36}"/>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6" name="Google Shape;9579;p73">
                  <a:extLst>
                    <a:ext uri="{FF2B5EF4-FFF2-40B4-BE49-F238E27FC236}">
                      <a16:creationId xmlns:a16="http://schemas.microsoft.com/office/drawing/2014/main" id="{BDA409DC-B596-0B04-18C7-F52246FF36AC}"/>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7" name="Google Shape;9580;p73">
                  <a:extLst>
                    <a:ext uri="{FF2B5EF4-FFF2-40B4-BE49-F238E27FC236}">
                      <a16:creationId xmlns:a16="http://schemas.microsoft.com/office/drawing/2014/main" id="{9770E3E5-3B9F-8360-D5D6-ED802A133C2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92" name="Google Shape;9581;p73">
                <a:extLst>
                  <a:ext uri="{FF2B5EF4-FFF2-40B4-BE49-F238E27FC236}">
                    <a16:creationId xmlns:a16="http://schemas.microsoft.com/office/drawing/2014/main" id="{84C74058-7D7B-F0F2-B002-23BD0C89892A}"/>
                  </a:ext>
                </a:extLst>
              </p:cNvPr>
              <p:cNvGrpSpPr/>
              <p:nvPr/>
            </p:nvGrpSpPr>
            <p:grpSpPr>
              <a:xfrm>
                <a:off x="6475073" y="4984646"/>
                <a:ext cx="500612" cy="500612"/>
                <a:chOff x="3860400" y="3955025"/>
                <a:chExt cx="296175" cy="296175"/>
              </a:xfrm>
              <a:grpFill/>
            </p:grpSpPr>
            <p:sp>
              <p:nvSpPr>
                <p:cNvPr id="17440" name="Google Shape;9582;p73">
                  <a:extLst>
                    <a:ext uri="{FF2B5EF4-FFF2-40B4-BE49-F238E27FC236}">
                      <a16:creationId xmlns:a16="http://schemas.microsoft.com/office/drawing/2014/main" id="{8010354F-F06D-F9A0-E9C6-E856951E1278}"/>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1" name="Google Shape;9583;p73">
                  <a:extLst>
                    <a:ext uri="{FF2B5EF4-FFF2-40B4-BE49-F238E27FC236}">
                      <a16:creationId xmlns:a16="http://schemas.microsoft.com/office/drawing/2014/main" id="{58401B3C-739C-EA76-4908-5F9A15B270E2}"/>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2" name="Google Shape;9584;p73">
                  <a:extLst>
                    <a:ext uri="{FF2B5EF4-FFF2-40B4-BE49-F238E27FC236}">
                      <a16:creationId xmlns:a16="http://schemas.microsoft.com/office/drawing/2014/main" id="{742BDA9C-ACDE-70AD-7C82-595AB1231A81}"/>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3" name="Google Shape;9585;p73">
                  <a:extLst>
                    <a:ext uri="{FF2B5EF4-FFF2-40B4-BE49-F238E27FC236}">
                      <a16:creationId xmlns:a16="http://schemas.microsoft.com/office/drawing/2014/main" id="{832070B4-D6BC-4EB2-AF33-6DD95B2A9EA4}"/>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7444" name="Google Shape;9586;p73">
                  <a:extLst>
                    <a:ext uri="{FF2B5EF4-FFF2-40B4-BE49-F238E27FC236}">
                      <a16:creationId xmlns:a16="http://schemas.microsoft.com/office/drawing/2014/main" id="{2BADB560-B07B-56AC-C1D4-E9E6B253426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93" name="Google Shape;9587;p73">
                <a:extLst>
                  <a:ext uri="{FF2B5EF4-FFF2-40B4-BE49-F238E27FC236}">
                    <a16:creationId xmlns:a16="http://schemas.microsoft.com/office/drawing/2014/main" id="{3C7CB3A3-FD9E-D005-DCC3-EBD9B5B1D1AC}"/>
                  </a:ext>
                </a:extLst>
              </p:cNvPr>
              <p:cNvGrpSpPr/>
              <p:nvPr/>
            </p:nvGrpSpPr>
            <p:grpSpPr>
              <a:xfrm>
                <a:off x="9642831" y="3748557"/>
                <a:ext cx="508599" cy="499261"/>
                <a:chOff x="5716825" y="3235950"/>
                <a:chExt cx="300900" cy="295375"/>
              </a:xfrm>
              <a:grpFill/>
            </p:grpSpPr>
            <p:sp>
              <p:nvSpPr>
                <p:cNvPr id="220" name="Google Shape;9588;p73">
                  <a:extLst>
                    <a:ext uri="{FF2B5EF4-FFF2-40B4-BE49-F238E27FC236}">
                      <a16:creationId xmlns:a16="http://schemas.microsoft.com/office/drawing/2014/main" id="{2C30F6E9-CCA4-D61F-855F-5582737EF866}"/>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21" name="Google Shape;9589;p73">
                  <a:extLst>
                    <a:ext uri="{FF2B5EF4-FFF2-40B4-BE49-F238E27FC236}">
                      <a16:creationId xmlns:a16="http://schemas.microsoft.com/office/drawing/2014/main" id="{9D874D8C-7231-BEF0-5509-B69C71948FAE}"/>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22" name="Google Shape;9590;p73">
                  <a:extLst>
                    <a:ext uri="{FF2B5EF4-FFF2-40B4-BE49-F238E27FC236}">
                      <a16:creationId xmlns:a16="http://schemas.microsoft.com/office/drawing/2014/main" id="{5779D0CB-FA23-772B-2228-2176DC1605EB}"/>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23" name="Google Shape;9591;p73">
                  <a:extLst>
                    <a:ext uri="{FF2B5EF4-FFF2-40B4-BE49-F238E27FC236}">
                      <a16:creationId xmlns:a16="http://schemas.microsoft.com/office/drawing/2014/main" id="{1C4B7C79-889F-BCBD-0AAD-E8635E196AA7}"/>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94" name="Google Shape;9592;p73">
                <a:extLst>
                  <a:ext uri="{FF2B5EF4-FFF2-40B4-BE49-F238E27FC236}">
                    <a16:creationId xmlns:a16="http://schemas.microsoft.com/office/drawing/2014/main" id="{590310F4-29A2-59CF-3A64-3E276F7426F8}"/>
                  </a:ext>
                </a:extLst>
              </p:cNvPr>
              <p:cNvGrpSpPr/>
              <p:nvPr/>
            </p:nvGrpSpPr>
            <p:grpSpPr>
              <a:xfrm>
                <a:off x="9661466" y="4393899"/>
                <a:ext cx="471329" cy="468667"/>
                <a:chOff x="5727850" y="3609275"/>
                <a:chExt cx="278850" cy="277275"/>
              </a:xfrm>
              <a:grpFill/>
            </p:grpSpPr>
            <p:sp>
              <p:nvSpPr>
                <p:cNvPr id="210" name="Google Shape;9593;p73">
                  <a:extLst>
                    <a:ext uri="{FF2B5EF4-FFF2-40B4-BE49-F238E27FC236}">
                      <a16:creationId xmlns:a16="http://schemas.microsoft.com/office/drawing/2014/main" id="{AB0207E7-B2D5-8098-FDEF-A06A220B1A0E}"/>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11" name="Google Shape;9594;p73">
                  <a:extLst>
                    <a:ext uri="{FF2B5EF4-FFF2-40B4-BE49-F238E27FC236}">
                      <a16:creationId xmlns:a16="http://schemas.microsoft.com/office/drawing/2014/main" id="{B590856B-17CD-396A-D9B1-CF93A07427AE}"/>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12" name="Google Shape;9595;p73">
                  <a:extLst>
                    <a:ext uri="{FF2B5EF4-FFF2-40B4-BE49-F238E27FC236}">
                      <a16:creationId xmlns:a16="http://schemas.microsoft.com/office/drawing/2014/main" id="{43FE57BD-8CE7-B5DC-E815-1B5F3A45B769}"/>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13" name="Google Shape;9596;p73">
                  <a:extLst>
                    <a:ext uri="{FF2B5EF4-FFF2-40B4-BE49-F238E27FC236}">
                      <a16:creationId xmlns:a16="http://schemas.microsoft.com/office/drawing/2014/main" id="{A2B58CDB-2D8D-FF16-5713-F82BA0F9EDA3}"/>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19" name="Google Shape;9597;p73">
                  <a:extLst>
                    <a:ext uri="{FF2B5EF4-FFF2-40B4-BE49-F238E27FC236}">
                      <a16:creationId xmlns:a16="http://schemas.microsoft.com/office/drawing/2014/main" id="{4EB9D4F8-0744-A53B-D6E4-8AE947889291}"/>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95" name="Google Shape;9598;p73">
                <a:extLst>
                  <a:ext uri="{FF2B5EF4-FFF2-40B4-BE49-F238E27FC236}">
                    <a16:creationId xmlns:a16="http://schemas.microsoft.com/office/drawing/2014/main" id="{1F99D43B-E1EF-2C58-D360-579A70FCCB05}"/>
                  </a:ext>
                </a:extLst>
              </p:cNvPr>
              <p:cNvGrpSpPr/>
              <p:nvPr/>
            </p:nvGrpSpPr>
            <p:grpSpPr>
              <a:xfrm>
                <a:off x="9677461" y="4985321"/>
                <a:ext cx="439341" cy="499261"/>
                <a:chOff x="5736525" y="3963700"/>
                <a:chExt cx="259925" cy="295375"/>
              </a:xfrm>
              <a:grpFill/>
            </p:grpSpPr>
            <p:sp>
              <p:nvSpPr>
                <p:cNvPr id="203" name="Google Shape;9599;p73">
                  <a:extLst>
                    <a:ext uri="{FF2B5EF4-FFF2-40B4-BE49-F238E27FC236}">
                      <a16:creationId xmlns:a16="http://schemas.microsoft.com/office/drawing/2014/main" id="{CC95C0FD-2CAA-7F60-589B-587719179ADA}"/>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4" name="Google Shape;9600;p73">
                  <a:extLst>
                    <a:ext uri="{FF2B5EF4-FFF2-40B4-BE49-F238E27FC236}">
                      <a16:creationId xmlns:a16="http://schemas.microsoft.com/office/drawing/2014/main" id="{CEF62F2E-10EB-5C97-BEE3-C783CC59588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5" name="Google Shape;9601;p73">
                  <a:extLst>
                    <a:ext uri="{FF2B5EF4-FFF2-40B4-BE49-F238E27FC236}">
                      <a16:creationId xmlns:a16="http://schemas.microsoft.com/office/drawing/2014/main" id="{94FE924A-2ECE-D624-A911-060E5BB28546}"/>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6" name="Google Shape;9602;p73">
                  <a:extLst>
                    <a:ext uri="{FF2B5EF4-FFF2-40B4-BE49-F238E27FC236}">
                      <a16:creationId xmlns:a16="http://schemas.microsoft.com/office/drawing/2014/main" id="{DA08378F-0ADB-BAC9-BC87-3D27A44AEA5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7" name="Google Shape;9603;p73">
                  <a:extLst>
                    <a:ext uri="{FF2B5EF4-FFF2-40B4-BE49-F238E27FC236}">
                      <a16:creationId xmlns:a16="http://schemas.microsoft.com/office/drawing/2014/main" id="{D06A2799-E6C2-FBB5-A3F7-3ECA9C28DCC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8" name="Google Shape;9604;p73">
                  <a:extLst>
                    <a:ext uri="{FF2B5EF4-FFF2-40B4-BE49-F238E27FC236}">
                      <a16:creationId xmlns:a16="http://schemas.microsoft.com/office/drawing/2014/main" id="{302F0DFC-1AA1-954A-7951-1E49902C16AF}"/>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9" name="Google Shape;9605;p73">
                  <a:extLst>
                    <a:ext uri="{FF2B5EF4-FFF2-40B4-BE49-F238E27FC236}">
                      <a16:creationId xmlns:a16="http://schemas.microsoft.com/office/drawing/2014/main" id="{D4A1F93D-ACD3-017C-59C9-D041D3E0B53E}"/>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nvGrpSpPr>
              <p:cNvPr id="196" name="Google Shape;9606;p73">
                <a:extLst>
                  <a:ext uri="{FF2B5EF4-FFF2-40B4-BE49-F238E27FC236}">
                    <a16:creationId xmlns:a16="http://schemas.microsoft.com/office/drawing/2014/main" id="{CAD86A38-7B71-79A1-8332-07AD365E77B3}"/>
                  </a:ext>
                </a:extLst>
              </p:cNvPr>
              <p:cNvGrpSpPr/>
              <p:nvPr/>
            </p:nvGrpSpPr>
            <p:grpSpPr>
              <a:xfrm>
                <a:off x="10925482" y="4377925"/>
                <a:ext cx="501965" cy="500612"/>
                <a:chOff x="6553275" y="3604550"/>
                <a:chExt cx="296975" cy="296175"/>
              </a:xfrm>
              <a:grpFill/>
            </p:grpSpPr>
            <p:sp>
              <p:nvSpPr>
                <p:cNvPr id="197" name="Google Shape;9607;p73">
                  <a:extLst>
                    <a:ext uri="{FF2B5EF4-FFF2-40B4-BE49-F238E27FC236}">
                      <a16:creationId xmlns:a16="http://schemas.microsoft.com/office/drawing/2014/main" id="{1733F7A6-6FCD-F5F5-47FC-051C6B69EE21}"/>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98" name="Google Shape;9608;p73">
                  <a:extLst>
                    <a:ext uri="{FF2B5EF4-FFF2-40B4-BE49-F238E27FC236}">
                      <a16:creationId xmlns:a16="http://schemas.microsoft.com/office/drawing/2014/main" id="{0B1A0D9C-6DC1-E7B4-3048-2E6F8C741E4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199" name="Google Shape;9609;p73">
                  <a:extLst>
                    <a:ext uri="{FF2B5EF4-FFF2-40B4-BE49-F238E27FC236}">
                      <a16:creationId xmlns:a16="http://schemas.microsoft.com/office/drawing/2014/main" id="{0B1165AD-2D3D-5173-601A-0859F79D0659}"/>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0" name="Google Shape;9610;p73">
                  <a:extLst>
                    <a:ext uri="{FF2B5EF4-FFF2-40B4-BE49-F238E27FC236}">
                      <a16:creationId xmlns:a16="http://schemas.microsoft.com/office/drawing/2014/main" id="{1949162F-FA86-A66F-A5F1-71DE55439AA9}"/>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1" name="Google Shape;9611;p73">
                  <a:extLst>
                    <a:ext uri="{FF2B5EF4-FFF2-40B4-BE49-F238E27FC236}">
                      <a16:creationId xmlns:a16="http://schemas.microsoft.com/office/drawing/2014/main" id="{E5EA8356-CF01-6645-B9EC-DD0A793EEF50}"/>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202" name="Google Shape;9612;p73">
                  <a:extLst>
                    <a:ext uri="{FF2B5EF4-FFF2-40B4-BE49-F238E27FC236}">
                      <a16:creationId xmlns:a16="http://schemas.microsoft.com/office/drawing/2014/main" id="{5A40A9B1-4C2F-3FE3-F31D-6155E10222B3}"/>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grpSp>
        </p:grpSp>
      </p:grpSp>
      <p:sp>
        <p:nvSpPr>
          <p:cNvPr id="17834" name="TextBox 17833">
            <a:extLst>
              <a:ext uri="{FF2B5EF4-FFF2-40B4-BE49-F238E27FC236}">
                <a16:creationId xmlns:a16="http://schemas.microsoft.com/office/drawing/2014/main" id="{C2D33961-80B6-A009-7B65-FD5B6CB3820D}"/>
              </a:ext>
            </a:extLst>
          </p:cNvPr>
          <p:cNvSpPr txBox="1"/>
          <p:nvPr/>
        </p:nvSpPr>
        <p:spPr>
          <a:xfrm>
            <a:off x="0" y="313639"/>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LORA" pitchFamily="2" charset="0"/>
                <a:ea typeface="Cambria" panose="02040503050406030204" pitchFamily="18" charset="0"/>
                <a:cs typeface="+mn-cs"/>
              </a:rPr>
              <a:t>Icons</a:t>
            </a:r>
          </a:p>
        </p:txBody>
      </p:sp>
    </p:spTree>
    <p:extLst>
      <p:ext uri="{BB962C8B-B14F-4D97-AF65-F5344CB8AC3E}">
        <p14:creationId xmlns:p14="http://schemas.microsoft.com/office/powerpoint/2010/main" val="681013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4" name="TextBox 17833">
            <a:extLst>
              <a:ext uri="{FF2B5EF4-FFF2-40B4-BE49-F238E27FC236}">
                <a16:creationId xmlns:a16="http://schemas.microsoft.com/office/drawing/2014/main" id="{C2D33961-80B6-A009-7B65-FD5B6CB3820D}"/>
              </a:ext>
            </a:extLst>
          </p:cNvPr>
          <p:cNvSpPr txBox="1"/>
          <p:nvPr/>
        </p:nvSpPr>
        <p:spPr>
          <a:xfrm>
            <a:off x="0" y="313639"/>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LORA" pitchFamily="2" charset="0"/>
                <a:ea typeface="Cambria" panose="02040503050406030204" pitchFamily="18" charset="0"/>
                <a:cs typeface="+mn-cs"/>
              </a:rPr>
              <a:t>Icons</a:t>
            </a:r>
          </a:p>
        </p:txBody>
      </p:sp>
      <p:grpSp>
        <p:nvGrpSpPr>
          <p:cNvPr id="3" name="Group 2">
            <a:extLst>
              <a:ext uri="{FF2B5EF4-FFF2-40B4-BE49-F238E27FC236}">
                <a16:creationId xmlns:a16="http://schemas.microsoft.com/office/drawing/2014/main" id="{E5E0D878-C180-3421-6E4C-EC4403F50108}"/>
              </a:ext>
            </a:extLst>
          </p:cNvPr>
          <p:cNvGrpSpPr/>
          <p:nvPr/>
        </p:nvGrpSpPr>
        <p:grpSpPr>
          <a:xfrm>
            <a:off x="397192" y="1476392"/>
            <a:ext cx="11397616" cy="4614289"/>
            <a:chOff x="397192" y="1548962"/>
            <a:chExt cx="11397616" cy="4614289"/>
          </a:xfrm>
          <a:solidFill>
            <a:schemeClr val="tx1"/>
          </a:solidFill>
        </p:grpSpPr>
        <p:grpSp>
          <p:nvGrpSpPr>
            <p:cNvPr id="5" name="Group 4">
              <a:extLst>
                <a:ext uri="{FF2B5EF4-FFF2-40B4-BE49-F238E27FC236}">
                  <a16:creationId xmlns:a16="http://schemas.microsoft.com/office/drawing/2014/main" id="{262BF839-C42C-F9C7-25E5-5E23EB9145DD}"/>
                </a:ext>
              </a:extLst>
            </p:cNvPr>
            <p:cNvGrpSpPr/>
            <p:nvPr/>
          </p:nvGrpSpPr>
          <p:grpSpPr>
            <a:xfrm>
              <a:off x="420547" y="3548838"/>
              <a:ext cx="11373408" cy="644982"/>
              <a:chOff x="420547" y="3453239"/>
              <a:chExt cx="11373408" cy="644982"/>
            </a:xfrm>
            <a:grpFill/>
          </p:grpSpPr>
          <p:sp>
            <p:nvSpPr>
              <p:cNvPr id="18004" name="Google Shape;12426;p89">
                <a:extLst>
                  <a:ext uri="{FF2B5EF4-FFF2-40B4-BE49-F238E27FC236}">
                    <a16:creationId xmlns:a16="http://schemas.microsoft.com/office/drawing/2014/main" id="{FBAD5839-800F-CD81-60D8-F557E27D74B8}"/>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8005" name="Google Shape;12431;p89">
                <a:extLst>
                  <a:ext uri="{FF2B5EF4-FFF2-40B4-BE49-F238E27FC236}">
                    <a16:creationId xmlns:a16="http://schemas.microsoft.com/office/drawing/2014/main" id="{9A10DD3B-8A4D-509F-3013-8E9D74CCF30A}"/>
                  </a:ext>
                </a:extLst>
              </p:cNvPr>
              <p:cNvGrpSpPr/>
              <p:nvPr/>
            </p:nvGrpSpPr>
            <p:grpSpPr>
              <a:xfrm>
                <a:off x="4541947" y="3455229"/>
                <a:ext cx="644752" cy="641288"/>
                <a:chOff x="-4931075" y="2765725"/>
                <a:chExt cx="293025" cy="291450"/>
              </a:xfrm>
              <a:grpFill/>
            </p:grpSpPr>
            <p:sp>
              <p:nvSpPr>
                <p:cNvPr id="18060" name="Google Shape;12432;p89">
                  <a:extLst>
                    <a:ext uri="{FF2B5EF4-FFF2-40B4-BE49-F238E27FC236}">
                      <a16:creationId xmlns:a16="http://schemas.microsoft.com/office/drawing/2014/main" id="{3C460379-0A0F-3010-87EF-518B9514B6AC}"/>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61" name="Google Shape;12433;p89">
                  <a:extLst>
                    <a:ext uri="{FF2B5EF4-FFF2-40B4-BE49-F238E27FC236}">
                      <a16:creationId xmlns:a16="http://schemas.microsoft.com/office/drawing/2014/main" id="{57172864-8473-2BA2-5B77-C3C364C81FE7}"/>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06" name="Google Shape;12444;p89">
                <a:extLst>
                  <a:ext uri="{FF2B5EF4-FFF2-40B4-BE49-F238E27FC236}">
                    <a16:creationId xmlns:a16="http://schemas.microsoft.com/office/drawing/2014/main" id="{C53AC2AF-4780-868E-88CF-1A8DBED798E5}"/>
                  </a:ext>
                </a:extLst>
              </p:cNvPr>
              <p:cNvGrpSpPr/>
              <p:nvPr/>
            </p:nvGrpSpPr>
            <p:grpSpPr>
              <a:xfrm>
                <a:off x="8683385" y="3492498"/>
                <a:ext cx="641288" cy="566751"/>
                <a:chOff x="-3137650" y="2787000"/>
                <a:chExt cx="291450" cy="257575"/>
              </a:xfrm>
              <a:grpFill/>
            </p:grpSpPr>
            <p:sp>
              <p:nvSpPr>
                <p:cNvPr id="18052" name="Google Shape;12445;p89">
                  <a:extLst>
                    <a:ext uri="{FF2B5EF4-FFF2-40B4-BE49-F238E27FC236}">
                      <a16:creationId xmlns:a16="http://schemas.microsoft.com/office/drawing/2014/main" id="{6F3FED06-EE94-94F5-01D1-7B077FEF1B7B}"/>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3" name="Google Shape;12446;p89">
                  <a:extLst>
                    <a:ext uri="{FF2B5EF4-FFF2-40B4-BE49-F238E27FC236}">
                      <a16:creationId xmlns:a16="http://schemas.microsoft.com/office/drawing/2014/main" id="{8913422F-594D-A2DA-B4C7-1611B5349B23}"/>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4" name="Google Shape;12447;p89">
                  <a:extLst>
                    <a:ext uri="{FF2B5EF4-FFF2-40B4-BE49-F238E27FC236}">
                      <a16:creationId xmlns:a16="http://schemas.microsoft.com/office/drawing/2014/main" id="{F2502AD4-6DCB-1DF0-22AE-7D07D27BBA39}"/>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5" name="Google Shape;12448;p89">
                  <a:extLst>
                    <a:ext uri="{FF2B5EF4-FFF2-40B4-BE49-F238E27FC236}">
                      <a16:creationId xmlns:a16="http://schemas.microsoft.com/office/drawing/2014/main" id="{B994D15C-5A30-89E5-763C-1A63EAC789E9}"/>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6" name="Google Shape;12449;p89">
                  <a:extLst>
                    <a:ext uri="{FF2B5EF4-FFF2-40B4-BE49-F238E27FC236}">
                      <a16:creationId xmlns:a16="http://schemas.microsoft.com/office/drawing/2014/main" id="{6268C75C-C03C-84C7-67C5-60357EE7A94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7" name="Google Shape;12450;p89">
                  <a:extLst>
                    <a:ext uri="{FF2B5EF4-FFF2-40B4-BE49-F238E27FC236}">
                      <a16:creationId xmlns:a16="http://schemas.microsoft.com/office/drawing/2014/main" id="{78C49049-4CBB-B176-7676-FABEE681C75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8" name="Google Shape;12451;p89">
                  <a:extLst>
                    <a:ext uri="{FF2B5EF4-FFF2-40B4-BE49-F238E27FC236}">
                      <a16:creationId xmlns:a16="http://schemas.microsoft.com/office/drawing/2014/main" id="{B5E5D2EF-362E-36D2-0121-A36426AD26A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9" name="Google Shape;12452;p89">
                  <a:extLst>
                    <a:ext uri="{FF2B5EF4-FFF2-40B4-BE49-F238E27FC236}">
                      <a16:creationId xmlns:a16="http://schemas.microsoft.com/office/drawing/2014/main" id="{03D027CD-0572-70F8-BD7A-2EA28AC611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07" name="Google Shape;12456;p89">
                <a:extLst>
                  <a:ext uri="{FF2B5EF4-FFF2-40B4-BE49-F238E27FC236}">
                    <a16:creationId xmlns:a16="http://schemas.microsoft.com/office/drawing/2014/main" id="{801ACCAD-EB53-3406-C169-7BBC07AC642B}"/>
                  </a:ext>
                </a:extLst>
              </p:cNvPr>
              <p:cNvGrpSpPr/>
              <p:nvPr/>
            </p:nvGrpSpPr>
            <p:grpSpPr>
              <a:xfrm>
                <a:off x="1243541" y="3454375"/>
                <a:ext cx="642992" cy="642992"/>
                <a:chOff x="-6354300" y="2757075"/>
                <a:chExt cx="292225" cy="292225"/>
              </a:xfrm>
              <a:grpFill/>
            </p:grpSpPr>
            <p:sp>
              <p:nvSpPr>
                <p:cNvPr id="18048" name="Google Shape;12457;p89">
                  <a:extLst>
                    <a:ext uri="{FF2B5EF4-FFF2-40B4-BE49-F238E27FC236}">
                      <a16:creationId xmlns:a16="http://schemas.microsoft.com/office/drawing/2014/main" id="{AE141DBC-F85C-578E-BC6C-2B17768125DF}"/>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9" name="Google Shape;12458;p89">
                  <a:extLst>
                    <a:ext uri="{FF2B5EF4-FFF2-40B4-BE49-F238E27FC236}">
                      <a16:creationId xmlns:a16="http://schemas.microsoft.com/office/drawing/2014/main" id="{DF2AF500-55D4-D5AD-ED02-0F94CA73037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0" name="Google Shape;12459;p89">
                  <a:extLst>
                    <a:ext uri="{FF2B5EF4-FFF2-40B4-BE49-F238E27FC236}">
                      <a16:creationId xmlns:a16="http://schemas.microsoft.com/office/drawing/2014/main" id="{D685856E-AE70-CCFC-0028-F8307B1CA3D4}"/>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51" name="Google Shape;12460;p89">
                  <a:extLst>
                    <a:ext uri="{FF2B5EF4-FFF2-40B4-BE49-F238E27FC236}">
                      <a16:creationId xmlns:a16="http://schemas.microsoft.com/office/drawing/2014/main" id="{CE0EC2FB-2FBD-7E82-653B-319554437645}"/>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08" name="Google Shape;12467;p89">
                <a:extLst>
                  <a:ext uri="{FF2B5EF4-FFF2-40B4-BE49-F238E27FC236}">
                    <a16:creationId xmlns:a16="http://schemas.microsoft.com/office/drawing/2014/main" id="{D287448A-74BE-5165-203B-B1DB25E98BEE}"/>
                  </a:ext>
                </a:extLst>
              </p:cNvPr>
              <p:cNvGrpSpPr/>
              <p:nvPr/>
            </p:nvGrpSpPr>
            <p:grpSpPr>
              <a:xfrm>
                <a:off x="5368208" y="3453523"/>
                <a:ext cx="644752" cy="644698"/>
                <a:chOff x="-4572700" y="2764950"/>
                <a:chExt cx="293025" cy="293000"/>
              </a:xfrm>
              <a:grpFill/>
            </p:grpSpPr>
            <p:sp>
              <p:nvSpPr>
                <p:cNvPr id="18043" name="Google Shape;12468;p89">
                  <a:extLst>
                    <a:ext uri="{FF2B5EF4-FFF2-40B4-BE49-F238E27FC236}">
                      <a16:creationId xmlns:a16="http://schemas.microsoft.com/office/drawing/2014/main" id="{9776A23D-2068-894F-3343-18F6CF1A1C13}"/>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4" name="Google Shape;12469;p89">
                  <a:extLst>
                    <a:ext uri="{FF2B5EF4-FFF2-40B4-BE49-F238E27FC236}">
                      <a16:creationId xmlns:a16="http://schemas.microsoft.com/office/drawing/2014/main" id="{58777053-5600-3A2E-120B-EE5A72C71E96}"/>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5" name="Google Shape;12470;p89">
                  <a:extLst>
                    <a:ext uri="{FF2B5EF4-FFF2-40B4-BE49-F238E27FC236}">
                      <a16:creationId xmlns:a16="http://schemas.microsoft.com/office/drawing/2014/main" id="{FBC17679-609A-DC03-17FB-CC73E7CCF477}"/>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6" name="Google Shape;12471;p89">
                  <a:extLst>
                    <a:ext uri="{FF2B5EF4-FFF2-40B4-BE49-F238E27FC236}">
                      <a16:creationId xmlns:a16="http://schemas.microsoft.com/office/drawing/2014/main" id="{6F440B8C-F614-C982-DB0B-C5198D83DA81}"/>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7" name="Google Shape;12472;p89">
                  <a:extLst>
                    <a:ext uri="{FF2B5EF4-FFF2-40B4-BE49-F238E27FC236}">
                      <a16:creationId xmlns:a16="http://schemas.microsoft.com/office/drawing/2014/main" id="{D29FB425-102A-9DB2-47F1-006A0316FA0E}"/>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09" name="Google Shape;12485;p89">
                <a:extLst>
                  <a:ext uri="{FF2B5EF4-FFF2-40B4-BE49-F238E27FC236}">
                    <a16:creationId xmlns:a16="http://schemas.microsoft.com/office/drawing/2014/main" id="{FA955663-D422-DBAF-0C48-79115B7285D5}"/>
                  </a:ext>
                </a:extLst>
              </p:cNvPr>
              <p:cNvGrpSpPr/>
              <p:nvPr/>
            </p:nvGrpSpPr>
            <p:grpSpPr>
              <a:xfrm>
                <a:off x="9506180" y="3456108"/>
                <a:ext cx="642992" cy="639527"/>
                <a:chOff x="-2571737" y="2764550"/>
                <a:chExt cx="292225" cy="290650"/>
              </a:xfrm>
              <a:grpFill/>
            </p:grpSpPr>
            <p:sp>
              <p:nvSpPr>
                <p:cNvPr id="18040" name="Google Shape;12486;p89">
                  <a:extLst>
                    <a:ext uri="{FF2B5EF4-FFF2-40B4-BE49-F238E27FC236}">
                      <a16:creationId xmlns:a16="http://schemas.microsoft.com/office/drawing/2014/main" id="{60D4B959-9272-E25D-9C72-35AE47A17A9A}"/>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1" name="Google Shape;12487;p89">
                  <a:extLst>
                    <a:ext uri="{FF2B5EF4-FFF2-40B4-BE49-F238E27FC236}">
                      <a16:creationId xmlns:a16="http://schemas.microsoft.com/office/drawing/2014/main" id="{539E9D48-4215-75B5-E23B-E133CAF03E22}"/>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42" name="Google Shape;12488;p89">
                  <a:extLst>
                    <a:ext uri="{FF2B5EF4-FFF2-40B4-BE49-F238E27FC236}">
                      <a16:creationId xmlns:a16="http://schemas.microsoft.com/office/drawing/2014/main" id="{1D1EB8A5-30D3-344C-7C04-DF53DF5EA338}"/>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10" name="Google Shape;12498;p89">
                <a:extLst>
                  <a:ext uri="{FF2B5EF4-FFF2-40B4-BE49-F238E27FC236}">
                    <a16:creationId xmlns:a16="http://schemas.microsoft.com/office/drawing/2014/main" id="{AFCD1A12-D626-50C1-528E-795ECDB2B04F}"/>
                  </a:ext>
                </a:extLst>
              </p:cNvPr>
              <p:cNvGrpSpPr/>
              <p:nvPr/>
            </p:nvGrpSpPr>
            <p:grpSpPr>
              <a:xfrm>
                <a:off x="2088889" y="3454375"/>
                <a:ext cx="606578" cy="642992"/>
                <a:chOff x="-5995925" y="2757850"/>
                <a:chExt cx="275675" cy="292225"/>
              </a:xfrm>
              <a:grpFill/>
            </p:grpSpPr>
            <p:sp>
              <p:nvSpPr>
                <p:cNvPr id="18031" name="Google Shape;12499;p89">
                  <a:extLst>
                    <a:ext uri="{FF2B5EF4-FFF2-40B4-BE49-F238E27FC236}">
                      <a16:creationId xmlns:a16="http://schemas.microsoft.com/office/drawing/2014/main" id="{3792EEF3-2849-B1C6-51E4-CCEB3E68A020}"/>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2" name="Google Shape;12500;p89">
                  <a:extLst>
                    <a:ext uri="{FF2B5EF4-FFF2-40B4-BE49-F238E27FC236}">
                      <a16:creationId xmlns:a16="http://schemas.microsoft.com/office/drawing/2014/main" id="{CD8D84CF-462D-0188-E38C-B86686965D81}"/>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3" name="Google Shape;12501;p89">
                  <a:extLst>
                    <a:ext uri="{FF2B5EF4-FFF2-40B4-BE49-F238E27FC236}">
                      <a16:creationId xmlns:a16="http://schemas.microsoft.com/office/drawing/2014/main" id="{909693CD-86AA-98EB-279C-8F91C672EE31}"/>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4" name="Google Shape;12502;p89">
                  <a:extLst>
                    <a:ext uri="{FF2B5EF4-FFF2-40B4-BE49-F238E27FC236}">
                      <a16:creationId xmlns:a16="http://schemas.microsoft.com/office/drawing/2014/main" id="{F4D0850F-0F60-DFAB-4AF4-A1EE3208ABF5}"/>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5" name="Google Shape;12503;p89">
                  <a:extLst>
                    <a:ext uri="{FF2B5EF4-FFF2-40B4-BE49-F238E27FC236}">
                      <a16:creationId xmlns:a16="http://schemas.microsoft.com/office/drawing/2014/main" id="{B3E39510-F5A5-EE71-8894-6299105B092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6" name="Google Shape;12504;p89">
                  <a:extLst>
                    <a:ext uri="{FF2B5EF4-FFF2-40B4-BE49-F238E27FC236}">
                      <a16:creationId xmlns:a16="http://schemas.microsoft.com/office/drawing/2014/main" id="{29EB52F9-D6B8-4868-5191-EEF30E6FE417}"/>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7" name="Google Shape;12505;p89">
                  <a:extLst>
                    <a:ext uri="{FF2B5EF4-FFF2-40B4-BE49-F238E27FC236}">
                      <a16:creationId xmlns:a16="http://schemas.microsoft.com/office/drawing/2014/main" id="{5A44455B-D8C5-E459-65DD-C7DB9A3086FC}"/>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8" name="Google Shape;12506;p89">
                  <a:extLst>
                    <a:ext uri="{FF2B5EF4-FFF2-40B4-BE49-F238E27FC236}">
                      <a16:creationId xmlns:a16="http://schemas.microsoft.com/office/drawing/2014/main" id="{C1936708-2D20-2659-A105-E74DC17EF46F}"/>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9" name="Google Shape;12507;p89">
                  <a:extLst>
                    <a:ext uri="{FF2B5EF4-FFF2-40B4-BE49-F238E27FC236}">
                      <a16:creationId xmlns:a16="http://schemas.microsoft.com/office/drawing/2014/main" id="{E05FB2D4-AEC3-5DBD-64AC-CF59865DABCC}"/>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11" name="Google Shape;12515;p89">
                <a:extLst>
                  <a:ext uri="{FF2B5EF4-FFF2-40B4-BE49-F238E27FC236}">
                    <a16:creationId xmlns:a16="http://schemas.microsoft.com/office/drawing/2014/main" id="{1C444CAD-E63B-C194-63DE-DC0AAB211E2F}"/>
                  </a:ext>
                </a:extLst>
              </p:cNvPr>
              <p:cNvGrpSpPr/>
              <p:nvPr/>
            </p:nvGrpSpPr>
            <p:grpSpPr>
              <a:xfrm>
                <a:off x="6192681" y="3474318"/>
                <a:ext cx="641288" cy="603112"/>
                <a:chOff x="-4211975" y="2783850"/>
                <a:chExt cx="291450" cy="274100"/>
              </a:xfrm>
              <a:grpFill/>
            </p:grpSpPr>
            <p:sp>
              <p:nvSpPr>
                <p:cNvPr id="18028" name="Google Shape;12516;p89">
                  <a:extLst>
                    <a:ext uri="{FF2B5EF4-FFF2-40B4-BE49-F238E27FC236}">
                      <a16:creationId xmlns:a16="http://schemas.microsoft.com/office/drawing/2014/main" id="{69B44957-36EC-DD9C-283E-67A1B458894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9" name="Google Shape;12517;p89">
                  <a:extLst>
                    <a:ext uri="{FF2B5EF4-FFF2-40B4-BE49-F238E27FC236}">
                      <a16:creationId xmlns:a16="http://schemas.microsoft.com/office/drawing/2014/main" id="{E01AB9F0-2FD3-297B-CE41-28D9EF7472BF}"/>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30" name="Google Shape;12518;p89">
                  <a:extLst>
                    <a:ext uri="{FF2B5EF4-FFF2-40B4-BE49-F238E27FC236}">
                      <a16:creationId xmlns:a16="http://schemas.microsoft.com/office/drawing/2014/main" id="{B49803BC-F25E-640E-4A53-CCD6CEDDAB9E}"/>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8012" name="Google Shape;12528;p89">
                <a:extLst>
                  <a:ext uri="{FF2B5EF4-FFF2-40B4-BE49-F238E27FC236}">
                    <a16:creationId xmlns:a16="http://schemas.microsoft.com/office/drawing/2014/main" id="{530A5EDA-2D6C-09EE-C247-952E050EA086}"/>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8013" name="Google Shape;12540;p89">
                <a:extLst>
                  <a:ext uri="{FF2B5EF4-FFF2-40B4-BE49-F238E27FC236}">
                    <a16:creationId xmlns:a16="http://schemas.microsoft.com/office/drawing/2014/main" id="{272E07E7-FF04-EBC4-1D60-4330B66D158F}"/>
                  </a:ext>
                </a:extLst>
              </p:cNvPr>
              <p:cNvGrpSpPr/>
              <p:nvPr/>
            </p:nvGrpSpPr>
            <p:grpSpPr>
              <a:xfrm>
                <a:off x="2893270" y="3454375"/>
                <a:ext cx="644698" cy="642992"/>
                <a:chOff x="-5635975" y="2757075"/>
                <a:chExt cx="293000" cy="292225"/>
              </a:xfrm>
              <a:grpFill/>
            </p:grpSpPr>
            <p:sp>
              <p:nvSpPr>
                <p:cNvPr id="18026" name="Google Shape;12541;p89">
                  <a:extLst>
                    <a:ext uri="{FF2B5EF4-FFF2-40B4-BE49-F238E27FC236}">
                      <a16:creationId xmlns:a16="http://schemas.microsoft.com/office/drawing/2014/main" id="{A8A4FC3C-B000-24DF-2802-AF4A12A784DD}"/>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7" name="Google Shape;12542;p89">
                  <a:extLst>
                    <a:ext uri="{FF2B5EF4-FFF2-40B4-BE49-F238E27FC236}">
                      <a16:creationId xmlns:a16="http://schemas.microsoft.com/office/drawing/2014/main" id="{78A0C69D-D358-2464-9BA0-2280C2B2EA40}"/>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14" name="Google Shape;12549;p89">
                <a:extLst>
                  <a:ext uri="{FF2B5EF4-FFF2-40B4-BE49-F238E27FC236}">
                    <a16:creationId xmlns:a16="http://schemas.microsoft.com/office/drawing/2014/main" id="{51FECA6B-CD43-0A57-762B-7ABAB35B6AFA}"/>
                  </a:ext>
                </a:extLst>
              </p:cNvPr>
              <p:cNvGrpSpPr/>
              <p:nvPr/>
            </p:nvGrpSpPr>
            <p:grpSpPr>
              <a:xfrm>
                <a:off x="7003473" y="3453523"/>
                <a:ext cx="641288" cy="644698"/>
                <a:chOff x="-3852025" y="2764950"/>
                <a:chExt cx="291450" cy="293000"/>
              </a:xfrm>
              <a:grpFill/>
            </p:grpSpPr>
            <p:sp>
              <p:nvSpPr>
                <p:cNvPr id="18024" name="Google Shape;12550;p89">
                  <a:extLst>
                    <a:ext uri="{FF2B5EF4-FFF2-40B4-BE49-F238E27FC236}">
                      <a16:creationId xmlns:a16="http://schemas.microsoft.com/office/drawing/2014/main" id="{37876BF7-0AF3-6B2E-C6AD-6030104121F9}"/>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5" name="Google Shape;12551;p89">
                  <a:extLst>
                    <a:ext uri="{FF2B5EF4-FFF2-40B4-BE49-F238E27FC236}">
                      <a16:creationId xmlns:a16="http://schemas.microsoft.com/office/drawing/2014/main" id="{4BCA15B5-7D38-E691-3C74-B5EE9409338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015" name="Google Shape;12554;p89">
                <a:extLst>
                  <a:ext uri="{FF2B5EF4-FFF2-40B4-BE49-F238E27FC236}">
                    <a16:creationId xmlns:a16="http://schemas.microsoft.com/office/drawing/2014/main" id="{91ED65F1-DB79-C82F-5C13-D5EBA7C7D0C8}"/>
                  </a:ext>
                </a:extLst>
              </p:cNvPr>
              <p:cNvGrpSpPr/>
              <p:nvPr/>
            </p:nvGrpSpPr>
            <p:grpSpPr>
              <a:xfrm>
                <a:off x="11152667" y="3454376"/>
                <a:ext cx="641288" cy="642992"/>
                <a:chOff x="-2060175" y="2768875"/>
                <a:chExt cx="291450" cy="292225"/>
              </a:xfrm>
              <a:grpFill/>
            </p:grpSpPr>
            <p:sp>
              <p:nvSpPr>
                <p:cNvPr id="18022" name="Google Shape;12555;p89">
                  <a:extLst>
                    <a:ext uri="{FF2B5EF4-FFF2-40B4-BE49-F238E27FC236}">
                      <a16:creationId xmlns:a16="http://schemas.microsoft.com/office/drawing/2014/main" id="{FEE895C4-0BDA-A479-18C6-8CA91E3DAF2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3" name="Google Shape;12556;p89">
                  <a:extLst>
                    <a:ext uri="{FF2B5EF4-FFF2-40B4-BE49-F238E27FC236}">
                      <a16:creationId xmlns:a16="http://schemas.microsoft.com/office/drawing/2014/main" id="{ED642E8A-B009-EA15-067A-338517CBF719}"/>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8016" name="Google Shape;12566;p89">
                <a:extLst>
                  <a:ext uri="{FF2B5EF4-FFF2-40B4-BE49-F238E27FC236}">
                    <a16:creationId xmlns:a16="http://schemas.microsoft.com/office/drawing/2014/main" id="{ADB5BE7C-71C7-CEAD-74BE-A216916C6B80}"/>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8017" name="Google Shape;12580;p89">
                <a:extLst>
                  <a:ext uri="{FF2B5EF4-FFF2-40B4-BE49-F238E27FC236}">
                    <a16:creationId xmlns:a16="http://schemas.microsoft.com/office/drawing/2014/main" id="{E237E88E-10C2-C5C1-F910-EEAC28D2EA77}"/>
                  </a:ext>
                </a:extLst>
              </p:cNvPr>
              <p:cNvGrpSpPr/>
              <p:nvPr/>
            </p:nvGrpSpPr>
            <p:grpSpPr>
              <a:xfrm>
                <a:off x="7973122" y="3454376"/>
                <a:ext cx="414267" cy="642992"/>
                <a:chOff x="-3443250" y="2765725"/>
                <a:chExt cx="188275" cy="292225"/>
              </a:xfrm>
              <a:grpFill/>
            </p:grpSpPr>
            <p:sp>
              <p:nvSpPr>
                <p:cNvPr id="18018" name="Google Shape;12581;p89">
                  <a:extLst>
                    <a:ext uri="{FF2B5EF4-FFF2-40B4-BE49-F238E27FC236}">
                      <a16:creationId xmlns:a16="http://schemas.microsoft.com/office/drawing/2014/main" id="{FFBA6400-A6DD-E966-C7A1-70CE2B4AA8C7}"/>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19" name="Google Shape;12582;p89">
                  <a:extLst>
                    <a:ext uri="{FF2B5EF4-FFF2-40B4-BE49-F238E27FC236}">
                      <a16:creationId xmlns:a16="http://schemas.microsoft.com/office/drawing/2014/main" id="{7F6E0AEA-DDC7-1B87-0D26-266E64857D46}"/>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0" name="Google Shape;12583;p89">
                  <a:extLst>
                    <a:ext uri="{FF2B5EF4-FFF2-40B4-BE49-F238E27FC236}">
                      <a16:creationId xmlns:a16="http://schemas.microsoft.com/office/drawing/2014/main" id="{13F50F80-E548-EC15-FE52-1FA4CAA0B01B}"/>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21" name="Google Shape;12584;p89">
                  <a:extLst>
                    <a:ext uri="{FF2B5EF4-FFF2-40B4-BE49-F238E27FC236}">
                      <a16:creationId xmlns:a16="http://schemas.microsoft.com/office/drawing/2014/main" id="{5B48A40C-A1C0-572C-B7DF-8505611F765B}"/>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6" name="Group 5">
              <a:extLst>
                <a:ext uri="{FF2B5EF4-FFF2-40B4-BE49-F238E27FC236}">
                  <a16:creationId xmlns:a16="http://schemas.microsoft.com/office/drawing/2014/main" id="{00A99978-D673-3A96-50A8-C251DC983E50}"/>
                </a:ext>
              </a:extLst>
            </p:cNvPr>
            <p:cNvGrpSpPr/>
            <p:nvPr/>
          </p:nvGrpSpPr>
          <p:grpSpPr>
            <a:xfrm>
              <a:off x="397192" y="1548962"/>
              <a:ext cx="11397616" cy="650754"/>
              <a:chOff x="397192" y="1883391"/>
              <a:chExt cx="11397616" cy="650754"/>
            </a:xfrm>
            <a:grpFill/>
          </p:grpSpPr>
          <p:sp>
            <p:nvSpPr>
              <p:cNvPr id="17962" name="Google Shape;12422;p89">
                <a:extLst>
                  <a:ext uri="{FF2B5EF4-FFF2-40B4-BE49-F238E27FC236}">
                    <a16:creationId xmlns:a16="http://schemas.microsoft.com/office/drawing/2014/main" id="{9636D8FA-1C7F-6C07-01DF-D25295DD78FF}"/>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63" name="Google Shape;12427;p89">
                <a:extLst>
                  <a:ext uri="{FF2B5EF4-FFF2-40B4-BE49-F238E27FC236}">
                    <a16:creationId xmlns:a16="http://schemas.microsoft.com/office/drawing/2014/main" id="{0619430C-B5A8-493B-CFF5-7596EFB33DEE}"/>
                  </a:ext>
                </a:extLst>
              </p:cNvPr>
              <p:cNvGrpSpPr/>
              <p:nvPr/>
            </p:nvGrpSpPr>
            <p:grpSpPr>
              <a:xfrm>
                <a:off x="4523765" y="1886197"/>
                <a:ext cx="644752" cy="640848"/>
                <a:chOff x="-4932650" y="2046625"/>
                <a:chExt cx="293025" cy="291250"/>
              </a:xfrm>
              <a:grpFill/>
            </p:grpSpPr>
            <p:sp>
              <p:nvSpPr>
                <p:cNvPr id="18002" name="Google Shape;12428;p89">
                  <a:extLst>
                    <a:ext uri="{FF2B5EF4-FFF2-40B4-BE49-F238E27FC236}">
                      <a16:creationId xmlns:a16="http://schemas.microsoft.com/office/drawing/2014/main" id="{63D810C6-38C2-435C-F3A9-622C5793C54F}"/>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03" name="Google Shape;12429;p89">
                  <a:extLst>
                    <a:ext uri="{FF2B5EF4-FFF2-40B4-BE49-F238E27FC236}">
                      <a16:creationId xmlns:a16="http://schemas.microsoft.com/office/drawing/2014/main" id="{EC5FB6FC-1AA1-236A-6098-4C930B905704}"/>
                    </a:ext>
                  </a:extLst>
                </p:cNvPr>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64" name="Google Shape;12434;p89">
                <a:extLst>
                  <a:ext uri="{FF2B5EF4-FFF2-40B4-BE49-F238E27FC236}">
                    <a16:creationId xmlns:a16="http://schemas.microsoft.com/office/drawing/2014/main" id="{E78FBC4E-F3F4-2471-A124-01831244C7EC}"/>
                  </a:ext>
                </a:extLst>
              </p:cNvPr>
              <p:cNvGrpSpPr/>
              <p:nvPr/>
            </p:nvGrpSpPr>
            <p:grpSpPr>
              <a:xfrm>
                <a:off x="8665202" y="1924126"/>
                <a:ext cx="641288" cy="564991"/>
                <a:chOff x="-3137650" y="2067900"/>
                <a:chExt cx="291450" cy="256775"/>
              </a:xfrm>
              <a:grpFill/>
            </p:grpSpPr>
            <p:sp>
              <p:nvSpPr>
                <p:cNvPr id="17999" name="Google Shape;12435;p89">
                  <a:extLst>
                    <a:ext uri="{FF2B5EF4-FFF2-40B4-BE49-F238E27FC236}">
                      <a16:creationId xmlns:a16="http://schemas.microsoft.com/office/drawing/2014/main" id="{8942F43C-B2F0-5FE8-2427-F9B9FDB9B29D}"/>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00" name="Google Shape;12436;p89">
                  <a:extLst>
                    <a:ext uri="{FF2B5EF4-FFF2-40B4-BE49-F238E27FC236}">
                      <a16:creationId xmlns:a16="http://schemas.microsoft.com/office/drawing/2014/main" id="{5E5238B5-0666-2EDE-D466-108CDA42A73B}"/>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01" name="Google Shape;12437;p89">
                  <a:extLst>
                    <a:ext uri="{FF2B5EF4-FFF2-40B4-BE49-F238E27FC236}">
                      <a16:creationId xmlns:a16="http://schemas.microsoft.com/office/drawing/2014/main" id="{B740A7CB-B335-728F-C77D-E89B3B5E0F3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65" name="Google Shape;12454;p89">
                <a:extLst>
                  <a:ext uri="{FF2B5EF4-FFF2-40B4-BE49-F238E27FC236}">
                    <a16:creationId xmlns:a16="http://schemas.microsoft.com/office/drawing/2014/main" id="{124B4D58-9924-AAFC-2F31-CB2234489B5A}"/>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66" name="Google Shape;12461;p89">
                <a:extLst>
                  <a:ext uri="{FF2B5EF4-FFF2-40B4-BE49-F238E27FC236}">
                    <a16:creationId xmlns:a16="http://schemas.microsoft.com/office/drawing/2014/main" id="{89BF3148-715D-DDBB-3A44-930833B9BB57}"/>
                  </a:ext>
                </a:extLst>
              </p:cNvPr>
              <p:cNvGrpSpPr/>
              <p:nvPr/>
            </p:nvGrpSpPr>
            <p:grpSpPr>
              <a:xfrm>
                <a:off x="5349172" y="1883391"/>
                <a:ext cx="646458" cy="646458"/>
                <a:chOff x="-4573475" y="2045850"/>
                <a:chExt cx="293800" cy="293800"/>
              </a:xfrm>
              <a:grpFill/>
            </p:grpSpPr>
            <p:sp>
              <p:nvSpPr>
                <p:cNvPr id="17997" name="Google Shape;12462;p89">
                  <a:extLst>
                    <a:ext uri="{FF2B5EF4-FFF2-40B4-BE49-F238E27FC236}">
                      <a16:creationId xmlns:a16="http://schemas.microsoft.com/office/drawing/2014/main" id="{EB7F5B95-3715-280C-398C-F0955EA6B8C7}"/>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98" name="Google Shape;12463;p89">
                  <a:extLst>
                    <a:ext uri="{FF2B5EF4-FFF2-40B4-BE49-F238E27FC236}">
                      <a16:creationId xmlns:a16="http://schemas.microsoft.com/office/drawing/2014/main" id="{885C0094-404D-3996-9CDD-0A2C1B7C6A73}"/>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67" name="Google Shape;12473;p89">
                <a:extLst>
                  <a:ext uri="{FF2B5EF4-FFF2-40B4-BE49-F238E27FC236}">
                    <a16:creationId xmlns:a16="http://schemas.microsoft.com/office/drawing/2014/main" id="{DA894677-7B87-9FC3-C1F6-BCE105E09FD7}"/>
                  </a:ext>
                </a:extLst>
              </p:cNvPr>
              <p:cNvGrpSpPr/>
              <p:nvPr/>
            </p:nvGrpSpPr>
            <p:grpSpPr>
              <a:xfrm>
                <a:off x="9511570" y="1885950"/>
                <a:ext cx="632212" cy="641343"/>
                <a:chOff x="-2777700" y="2049775"/>
                <a:chExt cx="287325" cy="291475"/>
              </a:xfrm>
              <a:grpFill/>
            </p:grpSpPr>
            <p:sp>
              <p:nvSpPr>
                <p:cNvPr id="17994" name="Google Shape;12474;p89">
                  <a:extLst>
                    <a:ext uri="{FF2B5EF4-FFF2-40B4-BE49-F238E27FC236}">
                      <a16:creationId xmlns:a16="http://schemas.microsoft.com/office/drawing/2014/main" id="{EBB53317-8F2B-C961-8167-A3D69F910016}"/>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95" name="Google Shape;12475;p89">
                  <a:extLst>
                    <a:ext uri="{FF2B5EF4-FFF2-40B4-BE49-F238E27FC236}">
                      <a16:creationId xmlns:a16="http://schemas.microsoft.com/office/drawing/2014/main" id="{4F9C2A7A-93BB-AA19-0812-64B5CFEBC3F4}"/>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96" name="Google Shape;12476;p89">
                  <a:extLst>
                    <a:ext uri="{FF2B5EF4-FFF2-40B4-BE49-F238E27FC236}">
                      <a16:creationId xmlns:a16="http://schemas.microsoft.com/office/drawing/2014/main" id="{86DF9ECB-8FF4-2B82-B30E-5A97A1CA4FA1}"/>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68" name="Google Shape;12508;p89">
                <a:extLst>
                  <a:ext uri="{FF2B5EF4-FFF2-40B4-BE49-F238E27FC236}">
                    <a16:creationId xmlns:a16="http://schemas.microsoft.com/office/drawing/2014/main" id="{0F44B8FD-FB2F-D2D3-8F5A-D3E9B0DB723F}"/>
                  </a:ext>
                </a:extLst>
              </p:cNvPr>
              <p:cNvGrpSpPr/>
              <p:nvPr/>
            </p:nvGrpSpPr>
            <p:grpSpPr>
              <a:xfrm>
                <a:off x="6173618" y="1886830"/>
                <a:ext cx="643048" cy="639583"/>
                <a:chOff x="-4211975" y="2046625"/>
                <a:chExt cx="292250" cy="290675"/>
              </a:xfrm>
              <a:grpFill/>
            </p:grpSpPr>
            <p:sp>
              <p:nvSpPr>
                <p:cNvPr id="17992" name="Google Shape;12509;p89">
                  <a:extLst>
                    <a:ext uri="{FF2B5EF4-FFF2-40B4-BE49-F238E27FC236}">
                      <a16:creationId xmlns:a16="http://schemas.microsoft.com/office/drawing/2014/main" id="{AE89C19B-810A-5A63-83FF-619012D0CB1E}"/>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93" name="Google Shape;12510;p89">
                  <a:extLst>
                    <a:ext uri="{FF2B5EF4-FFF2-40B4-BE49-F238E27FC236}">
                      <a16:creationId xmlns:a16="http://schemas.microsoft.com/office/drawing/2014/main" id="{7B5680EF-2AD7-2C69-8AD4-58C2ACB72F1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69" name="Google Shape;12519;p89">
                <a:extLst>
                  <a:ext uri="{FF2B5EF4-FFF2-40B4-BE49-F238E27FC236}">
                    <a16:creationId xmlns:a16="http://schemas.microsoft.com/office/drawing/2014/main" id="{478C0741-70E8-9CBC-1EB2-3D78E0187C8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70" name="Google Shape;12532;p89">
                <a:extLst>
                  <a:ext uri="{FF2B5EF4-FFF2-40B4-BE49-F238E27FC236}">
                    <a16:creationId xmlns:a16="http://schemas.microsoft.com/office/drawing/2014/main" id="{36202708-71AF-A3B2-CE09-064DBF19A87D}"/>
                  </a:ext>
                </a:extLst>
              </p:cNvPr>
              <p:cNvGrpSpPr/>
              <p:nvPr/>
            </p:nvGrpSpPr>
            <p:grpSpPr>
              <a:xfrm>
                <a:off x="2875060" y="1885975"/>
                <a:ext cx="644752" cy="641288"/>
                <a:chOff x="-5635200" y="2037975"/>
                <a:chExt cx="293025" cy="291450"/>
              </a:xfrm>
              <a:grpFill/>
            </p:grpSpPr>
            <p:sp>
              <p:nvSpPr>
                <p:cNvPr id="17990" name="Google Shape;12533;p89">
                  <a:extLst>
                    <a:ext uri="{FF2B5EF4-FFF2-40B4-BE49-F238E27FC236}">
                      <a16:creationId xmlns:a16="http://schemas.microsoft.com/office/drawing/2014/main" id="{BB80D8B9-5322-8798-EDCE-84FD391D3C7F}"/>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91" name="Google Shape;12534;p89">
                  <a:extLst>
                    <a:ext uri="{FF2B5EF4-FFF2-40B4-BE49-F238E27FC236}">
                      <a16:creationId xmlns:a16="http://schemas.microsoft.com/office/drawing/2014/main" id="{C04E249A-478F-DF47-01B2-CE31CB8EB43F}"/>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71" name="Google Shape;12543;p89">
                <a:extLst>
                  <a:ext uri="{FF2B5EF4-FFF2-40B4-BE49-F238E27FC236}">
                    <a16:creationId xmlns:a16="http://schemas.microsoft.com/office/drawing/2014/main" id="{7909E575-4799-3F40-682C-01B96AF230A5}"/>
                  </a:ext>
                </a:extLst>
              </p:cNvPr>
              <p:cNvGrpSpPr/>
              <p:nvPr/>
            </p:nvGrpSpPr>
            <p:grpSpPr>
              <a:xfrm>
                <a:off x="6983557" y="1885975"/>
                <a:ext cx="644752" cy="641288"/>
                <a:chOff x="-3854375" y="2046625"/>
                <a:chExt cx="293025" cy="291450"/>
              </a:xfrm>
              <a:grpFill/>
            </p:grpSpPr>
            <p:sp>
              <p:nvSpPr>
                <p:cNvPr id="17988" name="Google Shape;12544;p89">
                  <a:extLst>
                    <a:ext uri="{FF2B5EF4-FFF2-40B4-BE49-F238E27FC236}">
                      <a16:creationId xmlns:a16="http://schemas.microsoft.com/office/drawing/2014/main" id="{E4689601-FA05-9A75-62AE-059F64414DDA}"/>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9" name="Google Shape;12545;p89">
                  <a:extLst>
                    <a:ext uri="{FF2B5EF4-FFF2-40B4-BE49-F238E27FC236}">
                      <a16:creationId xmlns:a16="http://schemas.microsoft.com/office/drawing/2014/main" id="{BE449B4E-D4AE-CAEE-1812-CE7A9C9B30B9}"/>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72" name="Google Shape;12552;p89">
                <a:extLst>
                  <a:ext uri="{FF2B5EF4-FFF2-40B4-BE49-F238E27FC236}">
                    <a16:creationId xmlns:a16="http://schemas.microsoft.com/office/drawing/2014/main" id="{13886317-5D42-3B97-8676-54241CB954F7}"/>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73" name="Google Shape;12561;p89">
                <a:extLst>
                  <a:ext uri="{FF2B5EF4-FFF2-40B4-BE49-F238E27FC236}">
                    <a16:creationId xmlns:a16="http://schemas.microsoft.com/office/drawing/2014/main" id="{C00FDAAE-69D3-E24C-E469-6CD49F8C387C}"/>
                  </a:ext>
                </a:extLst>
              </p:cNvPr>
              <p:cNvGrpSpPr/>
              <p:nvPr/>
            </p:nvGrpSpPr>
            <p:grpSpPr>
              <a:xfrm>
                <a:off x="3710685" y="1885124"/>
                <a:ext cx="643048" cy="642992"/>
                <a:chOff x="-5276050" y="2037975"/>
                <a:chExt cx="292250" cy="292225"/>
              </a:xfrm>
              <a:grpFill/>
            </p:grpSpPr>
            <p:sp>
              <p:nvSpPr>
                <p:cNvPr id="17985" name="Google Shape;12562;p89">
                  <a:extLst>
                    <a:ext uri="{FF2B5EF4-FFF2-40B4-BE49-F238E27FC236}">
                      <a16:creationId xmlns:a16="http://schemas.microsoft.com/office/drawing/2014/main" id="{A5DD58D6-EABE-20F5-E8C5-D2838623B304}"/>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6" name="Google Shape;12563;p89">
                  <a:extLst>
                    <a:ext uri="{FF2B5EF4-FFF2-40B4-BE49-F238E27FC236}">
                      <a16:creationId xmlns:a16="http://schemas.microsoft.com/office/drawing/2014/main" id="{CEF76C97-E780-392A-60A8-F452C2A66250}"/>
                    </a:ext>
                  </a:extLst>
                </p:cNvPr>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7" name="Google Shape;12564;p89">
                  <a:extLst>
                    <a:ext uri="{FF2B5EF4-FFF2-40B4-BE49-F238E27FC236}">
                      <a16:creationId xmlns:a16="http://schemas.microsoft.com/office/drawing/2014/main" id="{8532E8DF-0A44-FE37-CC51-737ACDC46DF6}"/>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74" name="Google Shape;12567;p89">
                <a:extLst>
                  <a:ext uri="{FF2B5EF4-FFF2-40B4-BE49-F238E27FC236}">
                    <a16:creationId xmlns:a16="http://schemas.microsoft.com/office/drawing/2014/main" id="{FEBA73E1-421A-E645-DA44-228FBD0AF023}"/>
                  </a:ext>
                </a:extLst>
              </p:cNvPr>
              <p:cNvGrpSpPr/>
              <p:nvPr/>
            </p:nvGrpSpPr>
            <p:grpSpPr>
              <a:xfrm>
                <a:off x="7915085" y="1885975"/>
                <a:ext cx="493975" cy="641288"/>
                <a:chOff x="-3462150" y="2046625"/>
                <a:chExt cx="224500" cy="291450"/>
              </a:xfrm>
              <a:grpFill/>
            </p:grpSpPr>
            <p:sp>
              <p:nvSpPr>
                <p:cNvPr id="17978" name="Google Shape;12568;p89">
                  <a:extLst>
                    <a:ext uri="{FF2B5EF4-FFF2-40B4-BE49-F238E27FC236}">
                      <a16:creationId xmlns:a16="http://schemas.microsoft.com/office/drawing/2014/main" id="{89EE24A4-82FC-2BCF-0164-FDDB7844DFE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79" name="Google Shape;12569;p89">
                  <a:extLst>
                    <a:ext uri="{FF2B5EF4-FFF2-40B4-BE49-F238E27FC236}">
                      <a16:creationId xmlns:a16="http://schemas.microsoft.com/office/drawing/2014/main" id="{98D8E98C-6B4F-09E9-B0E1-0C8A6E15025C}"/>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0" name="Google Shape;12570;p89">
                  <a:extLst>
                    <a:ext uri="{FF2B5EF4-FFF2-40B4-BE49-F238E27FC236}">
                      <a16:creationId xmlns:a16="http://schemas.microsoft.com/office/drawing/2014/main" id="{6D922561-6533-8C0B-5611-3A45BE17193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1" name="Google Shape;12571;p89">
                  <a:extLst>
                    <a:ext uri="{FF2B5EF4-FFF2-40B4-BE49-F238E27FC236}">
                      <a16:creationId xmlns:a16="http://schemas.microsoft.com/office/drawing/2014/main" id="{E07FDB09-4E0B-0648-7916-18E6884C6D9C}"/>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2" name="Google Shape;12572;p89">
                  <a:extLst>
                    <a:ext uri="{FF2B5EF4-FFF2-40B4-BE49-F238E27FC236}">
                      <a16:creationId xmlns:a16="http://schemas.microsoft.com/office/drawing/2014/main" id="{DA0D56EE-8759-DB4C-49E4-E1B624EFB76C}"/>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3" name="Google Shape;12573;p89">
                  <a:extLst>
                    <a:ext uri="{FF2B5EF4-FFF2-40B4-BE49-F238E27FC236}">
                      <a16:creationId xmlns:a16="http://schemas.microsoft.com/office/drawing/2014/main" id="{FEE225A2-9D99-83C3-A3B2-FEDD51D5B88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84" name="Google Shape;12574;p89">
                  <a:extLst>
                    <a:ext uri="{FF2B5EF4-FFF2-40B4-BE49-F238E27FC236}">
                      <a16:creationId xmlns:a16="http://schemas.microsoft.com/office/drawing/2014/main" id="{1A241D4B-4C83-8348-5179-DC4AFB3DB8A2}"/>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75" name="Google Shape;12602;p89">
                <a:extLst>
                  <a:ext uri="{FF2B5EF4-FFF2-40B4-BE49-F238E27FC236}">
                    <a16:creationId xmlns:a16="http://schemas.microsoft.com/office/drawing/2014/main" id="{256AE27E-D89D-E2DF-0EF9-5C708167F5A2}"/>
                  </a:ext>
                </a:extLst>
              </p:cNvPr>
              <p:cNvGrpSpPr/>
              <p:nvPr/>
            </p:nvGrpSpPr>
            <p:grpSpPr>
              <a:xfrm>
                <a:off x="2063594" y="1908370"/>
                <a:ext cx="624120" cy="625775"/>
                <a:chOff x="6679825" y="2693700"/>
                <a:chExt cx="257875" cy="258575"/>
              </a:xfrm>
              <a:grpFill/>
            </p:grpSpPr>
            <p:sp>
              <p:nvSpPr>
                <p:cNvPr id="17976" name="Google Shape;12603;p89">
                  <a:extLst>
                    <a:ext uri="{FF2B5EF4-FFF2-40B4-BE49-F238E27FC236}">
                      <a16:creationId xmlns:a16="http://schemas.microsoft.com/office/drawing/2014/main" id="{78082250-4658-47A0-1E4E-DE548BB3223E}"/>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77" name="Google Shape;12604;p89">
                  <a:extLst>
                    <a:ext uri="{FF2B5EF4-FFF2-40B4-BE49-F238E27FC236}">
                      <a16:creationId xmlns:a16="http://schemas.microsoft.com/office/drawing/2014/main" id="{776BBE0F-C223-19BB-39DD-9478263B0E64}"/>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7" name="Group 6">
              <a:extLst>
                <a:ext uri="{FF2B5EF4-FFF2-40B4-BE49-F238E27FC236}">
                  <a16:creationId xmlns:a16="http://schemas.microsoft.com/office/drawing/2014/main" id="{53965333-89C9-7913-C510-ED06EEBC28B9}"/>
                </a:ext>
              </a:extLst>
            </p:cNvPr>
            <p:cNvGrpSpPr/>
            <p:nvPr/>
          </p:nvGrpSpPr>
          <p:grpSpPr>
            <a:xfrm>
              <a:off x="401737" y="2551020"/>
              <a:ext cx="11393071" cy="646514"/>
              <a:chOff x="401737" y="2659314"/>
              <a:chExt cx="11393071" cy="646514"/>
            </a:xfrm>
            <a:grpFill/>
          </p:grpSpPr>
          <p:grpSp>
            <p:nvGrpSpPr>
              <p:cNvPr id="17910" name="Google Shape;12423;p89">
                <a:extLst>
                  <a:ext uri="{FF2B5EF4-FFF2-40B4-BE49-F238E27FC236}">
                    <a16:creationId xmlns:a16="http://schemas.microsoft.com/office/drawing/2014/main" id="{235070D5-7167-FE33-1ED0-81DE0A6EA5DF}"/>
                  </a:ext>
                </a:extLst>
              </p:cNvPr>
              <p:cNvGrpSpPr/>
              <p:nvPr/>
            </p:nvGrpSpPr>
            <p:grpSpPr>
              <a:xfrm>
                <a:off x="401737" y="2661924"/>
                <a:ext cx="649923" cy="641288"/>
                <a:chOff x="-6713450" y="2397900"/>
                <a:chExt cx="295375" cy="291450"/>
              </a:xfrm>
              <a:grpFill/>
            </p:grpSpPr>
            <p:sp>
              <p:nvSpPr>
                <p:cNvPr id="17960" name="Google Shape;12424;p89">
                  <a:extLst>
                    <a:ext uri="{FF2B5EF4-FFF2-40B4-BE49-F238E27FC236}">
                      <a16:creationId xmlns:a16="http://schemas.microsoft.com/office/drawing/2014/main" id="{D926DD64-0F13-4258-CBB9-925E0B544AB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61" name="Google Shape;12425;p89">
                  <a:extLst>
                    <a:ext uri="{FF2B5EF4-FFF2-40B4-BE49-F238E27FC236}">
                      <a16:creationId xmlns:a16="http://schemas.microsoft.com/office/drawing/2014/main" id="{59DA1AC1-35B8-5B90-9D27-232D6E6C0F9A}"/>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11" name="Google Shape;12430;p89">
                <a:extLst>
                  <a:ext uri="{FF2B5EF4-FFF2-40B4-BE49-F238E27FC236}">
                    <a16:creationId xmlns:a16="http://schemas.microsoft.com/office/drawing/2014/main" id="{4943C284-2F6A-A0AE-E30C-F09A4079110D}"/>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12" name="Google Shape;12438;p89">
                <a:extLst>
                  <a:ext uri="{FF2B5EF4-FFF2-40B4-BE49-F238E27FC236}">
                    <a16:creationId xmlns:a16="http://schemas.microsoft.com/office/drawing/2014/main" id="{B2123A64-A04E-082B-E9EB-D788C84BC4A8}"/>
                  </a:ext>
                </a:extLst>
              </p:cNvPr>
              <p:cNvGrpSpPr/>
              <p:nvPr/>
            </p:nvGrpSpPr>
            <p:grpSpPr>
              <a:xfrm>
                <a:off x="8665202" y="2661183"/>
                <a:ext cx="641288" cy="642773"/>
                <a:chOff x="-3137650" y="2408950"/>
                <a:chExt cx="291450" cy="292125"/>
              </a:xfrm>
              <a:grpFill/>
            </p:grpSpPr>
            <p:sp>
              <p:nvSpPr>
                <p:cNvPr id="17955" name="Google Shape;12439;p89">
                  <a:extLst>
                    <a:ext uri="{FF2B5EF4-FFF2-40B4-BE49-F238E27FC236}">
                      <a16:creationId xmlns:a16="http://schemas.microsoft.com/office/drawing/2014/main" id="{DE7E6BAD-B2C5-EA9E-CDCF-F36245FF52DB}"/>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6" name="Google Shape;12440;p89">
                  <a:extLst>
                    <a:ext uri="{FF2B5EF4-FFF2-40B4-BE49-F238E27FC236}">
                      <a16:creationId xmlns:a16="http://schemas.microsoft.com/office/drawing/2014/main" id="{EB87A8EB-B2D1-02C0-328D-B73DF8C8686A}"/>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7" name="Google Shape;12441;p89">
                  <a:extLst>
                    <a:ext uri="{FF2B5EF4-FFF2-40B4-BE49-F238E27FC236}">
                      <a16:creationId xmlns:a16="http://schemas.microsoft.com/office/drawing/2014/main" id="{9D4BD96B-A1AF-0F63-AEC3-2D8E04F3826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8" name="Google Shape;12442;p89">
                  <a:extLst>
                    <a:ext uri="{FF2B5EF4-FFF2-40B4-BE49-F238E27FC236}">
                      <a16:creationId xmlns:a16="http://schemas.microsoft.com/office/drawing/2014/main" id="{80944169-8515-6BEF-7FF7-74E0C2DB6FF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9" name="Google Shape;12443;p89">
                  <a:extLst>
                    <a:ext uri="{FF2B5EF4-FFF2-40B4-BE49-F238E27FC236}">
                      <a16:creationId xmlns:a16="http://schemas.microsoft.com/office/drawing/2014/main" id="{974F1ED1-2271-0CA1-17E0-19BA09B76310}"/>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13" name="Google Shape;12455;p89">
                <a:extLst>
                  <a:ext uri="{FF2B5EF4-FFF2-40B4-BE49-F238E27FC236}">
                    <a16:creationId xmlns:a16="http://schemas.microsoft.com/office/drawing/2014/main" id="{DA10476B-BAE2-59D0-A85D-C45105BACB6A}"/>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14" name="Google Shape;12464;p89">
                <a:extLst>
                  <a:ext uri="{FF2B5EF4-FFF2-40B4-BE49-F238E27FC236}">
                    <a16:creationId xmlns:a16="http://schemas.microsoft.com/office/drawing/2014/main" id="{8F88F0EC-7613-AE49-DDFE-6DB0225E87C3}"/>
                  </a:ext>
                </a:extLst>
              </p:cNvPr>
              <p:cNvGrpSpPr/>
              <p:nvPr/>
            </p:nvGrpSpPr>
            <p:grpSpPr>
              <a:xfrm>
                <a:off x="5348293" y="2659314"/>
                <a:ext cx="648218" cy="646514"/>
                <a:chOff x="-4570325" y="2405775"/>
                <a:chExt cx="294600" cy="293825"/>
              </a:xfrm>
              <a:grpFill/>
            </p:grpSpPr>
            <p:sp>
              <p:nvSpPr>
                <p:cNvPr id="17953" name="Google Shape;12465;p89">
                  <a:extLst>
                    <a:ext uri="{FF2B5EF4-FFF2-40B4-BE49-F238E27FC236}">
                      <a16:creationId xmlns:a16="http://schemas.microsoft.com/office/drawing/2014/main" id="{F3E858C9-E5AE-FDFE-85A8-52936780A60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4" name="Google Shape;12466;p89">
                  <a:extLst>
                    <a:ext uri="{FF2B5EF4-FFF2-40B4-BE49-F238E27FC236}">
                      <a16:creationId xmlns:a16="http://schemas.microsoft.com/office/drawing/2014/main" id="{EBDB175D-931E-0B7D-33EE-EB41F064C384}"/>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15" name="Google Shape;12477;p89">
                <a:extLst>
                  <a:ext uri="{FF2B5EF4-FFF2-40B4-BE49-F238E27FC236}">
                    <a16:creationId xmlns:a16="http://schemas.microsoft.com/office/drawing/2014/main" id="{6AFF3CB8-423E-09B0-D949-E18BA5A99A54}"/>
                  </a:ext>
                </a:extLst>
              </p:cNvPr>
              <p:cNvGrpSpPr/>
              <p:nvPr/>
            </p:nvGrpSpPr>
            <p:grpSpPr>
              <a:xfrm>
                <a:off x="9506180" y="2661954"/>
                <a:ext cx="642992" cy="641232"/>
                <a:chOff x="-2571737" y="2403625"/>
                <a:chExt cx="292225" cy="291425"/>
              </a:xfrm>
              <a:grpFill/>
            </p:grpSpPr>
            <p:sp>
              <p:nvSpPr>
                <p:cNvPr id="17946" name="Google Shape;12478;p89">
                  <a:extLst>
                    <a:ext uri="{FF2B5EF4-FFF2-40B4-BE49-F238E27FC236}">
                      <a16:creationId xmlns:a16="http://schemas.microsoft.com/office/drawing/2014/main" id="{921B997F-BF35-FD71-95E0-CA667DD81679}"/>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7" name="Google Shape;12479;p89">
                  <a:extLst>
                    <a:ext uri="{FF2B5EF4-FFF2-40B4-BE49-F238E27FC236}">
                      <a16:creationId xmlns:a16="http://schemas.microsoft.com/office/drawing/2014/main" id="{DA31558F-C9C0-711C-12F6-89C3486DC94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8" name="Google Shape;12480;p89">
                  <a:extLst>
                    <a:ext uri="{FF2B5EF4-FFF2-40B4-BE49-F238E27FC236}">
                      <a16:creationId xmlns:a16="http://schemas.microsoft.com/office/drawing/2014/main" id="{865D2A7C-061E-B673-07A7-01B5BF587C0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9" name="Google Shape;12481;p89">
                  <a:extLst>
                    <a:ext uri="{FF2B5EF4-FFF2-40B4-BE49-F238E27FC236}">
                      <a16:creationId xmlns:a16="http://schemas.microsoft.com/office/drawing/2014/main" id="{A7F437E1-1D76-22E7-740D-9C0A1C53EC03}"/>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0" name="Google Shape;12482;p89">
                  <a:extLst>
                    <a:ext uri="{FF2B5EF4-FFF2-40B4-BE49-F238E27FC236}">
                      <a16:creationId xmlns:a16="http://schemas.microsoft.com/office/drawing/2014/main" id="{5D03F988-B22F-D11C-D816-7B43CA186117}"/>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1" name="Google Shape;12483;p89">
                  <a:extLst>
                    <a:ext uri="{FF2B5EF4-FFF2-40B4-BE49-F238E27FC236}">
                      <a16:creationId xmlns:a16="http://schemas.microsoft.com/office/drawing/2014/main" id="{55CCAF49-0EA5-E651-74F6-642DFE58B18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52" name="Google Shape;12484;p89">
                  <a:extLst>
                    <a:ext uri="{FF2B5EF4-FFF2-40B4-BE49-F238E27FC236}">
                      <a16:creationId xmlns:a16="http://schemas.microsoft.com/office/drawing/2014/main" id="{1953CE53-D970-ABFB-61AC-E11656D8EAD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16" name="Google Shape;12511;p89">
                <a:extLst>
                  <a:ext uri="{FF2B5EF4-FFF2-40B4-BE49-F238E27FC236}">
                    <a16:creationId xmlns:a16="http://schemas.microsoft.com/office/drawing/2014/main" id="{C18DD444-575E-5890-ED73-B9D53083201D}"/>
                  </a:ext>
                </a:extLst>
              </p:cNvPr>
              <p:cNvGrpSpPr/>
              <p:nvPr/>
            </p:nvGrpSpPr>
            <p:grpSpPr>
              <a:xfrm>
                <a:off x="6249888" y="2659314"/>
                <a:ext cx="490509" cy="646514"/>
                <a:chOff x="-4178875" y="2405775"/>
                <a:chExt cx="222925" cy="293825"/>
              </a:xfrm>
              <a:grpFill/>
            </p:grpSpPr>
            <p:sp>
              <p:nvSpPr>
                <p:cNvPr id="17943" name="Google Shape;12512;p89">
                  <a:extLst>
                    <a:ext uri="{FF2B5EF4-FFF2-40B4-BE49-F238E27FC236}">
                      <a16:creationId xmlns:a16="http://schemas.microsoft.com/office/drawing/2014/main" id="{E296B638-B224-E3C2-3EFC-EABC6D2DE2C6}"/>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4" name="Google Shape;12513;p89">
                  <a:extLst>
                    <a:ext uri="{FF2B5EF4-FFF2-40B4-BE49-F238E27FC236}">
                      <a16:creationId xmlns:a16="http://schemas.microsoft.com/office/drawing/2014/main" id="{38BFB5F0-4FE6-C17E-1E45-D61408AC5B9F}"/>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5" name="Google Shape;12514;p89">
                  <a:extLst>
                    <a:ext uri="{FF2B5EF4-FFF2-40B4-BE49-F238E27FC236}">
                      <a16:creationId xmlns:a16="http://schemas.microsoft.com/office/drawing/2014/main" id="{F21535A2-49CB-A77D-AD20-062AE3B0FB08}"/>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17" name="Google Shape;12520;p89">
                <a:extLst>
                  <a:ext uri="{FF2B5EF4-FFF2-40B4-BE49-F238E27FC236}">
                    <a16:creationId xmlns:a16="http://schemas.microsoft.com/office/drawing/2014/main" id="{CBE1D596-53C2-62CB-5CE5-1C24CA6B0F0D}"/>
                  </a:ext>
                </a:extLst>
              </p:cNvPr>
              <p:cNvGrpSpPr/>
              <p:nvPr/>
            </p:nvGrpSpPr>
            <p:grpSpPr>
              <a:xfrm>
                <a:off x="10314963" y="2661925"/>
                <a:ext cx="641288" cy="641288"/>
                <a:chOff x="-2419325" y="2408150"/>
                <a:chExt cx="291450" cy="291450"/>
              </a:xfrm>
              <a:grpFill/>
            </p:grpSpPr>
            <p:sp>
              <p:nvSpPr>
                <p:cNvPr id="17936" name="Google Shape;12521;p89">
                  <a:extLst>
                    <a:ext uri="{FF2B5EF4-FFF2-40B4-BE49-F238E27FC236}">
                      <a16:creationId xmlns:a16="http://schemas.microsoft.com/office/drawing/2014/main" id="{31F545B9-DF46-87AC-FF1B-65E055502B2D}"/>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7" name="Google Shape;12522;p89">
                  <a:extLst>
                    <a:ext uri="{FF2B5EF4-FFF2-40B4-BE49-F238E27FC236}">
                      <a16:creationId xmlns:a16="http://schemas.microsoft.com/office/drawing/2014/main" id="{2A3506A7-D906-2548-13A5-D69DED6E19F9}"/>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8" name="Google Shape;12523;p89">
                  <a:extLst>
                    <a:ext uri="{FF2B5EF4-FFF2-40B4-BE49-F238E27FC236}">
                      <a16:creationId xmlns:a16="http://schemas.microsoft.com/office/drawing/2014/main" id="{D4289652-BC4E-6B63-6141-2A42468FC51D}"/>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9" name="Google Shape;12524;p89">
                  <a:extLst>
                    <a:ext uri="{FF2B5EF4-FFF2-40B4-BE49-F238E27FC236}">
                      <a16:creationId xmlns:a16="http://schemas.microsoft.com/office/drawing/2014/main" id="{4899E015-8B2A-A5C7-E822-449A4C40A70F}"/>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0" name="Google Shape;12525;p89">
                  <a:extLst>
                    <a:ext uri="{FF2B5EF4-FFF2-40B4-BE49-F238E27FC236}">
                      <a16:creationId xmlns:a16="http://schemas.microsoft.com/office/drawing/2014/main" id="{40A262F1-8F59-FEFA-1ECB-0148BF09822F}"/>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1" name="Google Shape;12526;p89">
                  <a:extLst>
                    <a:ext uri="{FF2B5EF4-FFF2-40B4-BE49-F238E27FC236}">
                      <a16:creationId xmlns:a16="http://schemas.microsoft.com/office/drawing/2014/main" id="{616FDFE0-8124-3813-8625-394D90B03D4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42" name="Google Shape;12527;p89">
                  <a:extLst>
                    <a:ext uri="{FF2B5EF4-FFF2-40B4-BE49-F238E27FC236}">
                      <a16:creationId xmlns:a16="http://schemas.microsoft.com/office/drawing/2014/main" id="{B2D90093-D4C2-436D-AEE2-E97DD3D2E44A}"/>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18" name="Google Shape;12535;p89">
                <a:extLst>
                  <a:ext uri="{FF2B5EF4-FFF2-40B4-BE49-F238E27FC236}">
                    <a16:creationId xmlns:a16="http://schemas.microsoft.com/office/drawing/2014/main" id="{24C4B461-37E4-32CA-43EA-2006F7AA39C6}"/>
                  </a:ext>
                </a:extLst>
              </p:cNvPr>
              <p:cNvGrpSpPr/>
              <p:nvPr/>
            </p:nvGrpSpPr>
            <p:grpSpPr>
              <a:xfrm>
                <a:off x="2872448" y="2661924"/>
                <a:ext cx="649979" cy="641288"/>
                <a:chOff x="-5637575" y="2397900"/>
                <a:chExt cx="295400" cy="291450"/>
              </a:xfrm>
              <a:grpFill/>
            </p:grpSpPr>
            <p:sp>
              <p:nvSpPr>
                <p:cNvPr id="17932" name="Google Shape;12536;p89">
                  <a:extLst>
                    <a:ext uri="{FF2B5EF4-FFF2-40B4-BE49-F238E27FC236}">
                      <a16:creationId xmlns:a16="http://schemas.microsoft.com/office/drawing/2014/main" id="{24372630-B038-9420-2836-DE731CAB85D9}"/>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3" name="Google Shape;12537;p89">
                  <a:extLst>
                    <a:ext uri="{FF2B5EF4-FFF2-40B4-BE49-F238E27FC236}">
                      <a16:creationId xmlns:a16="http://schemas.microsoft.com/office/drawing/2014/main" id="{01E43FCF-63C5-51F2-9B86-C07C9F9BC7FD}"/>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4" name="Google Shape;12538;p89">
                  <a:extLst>
                    <a:ext uri="{FF2B5EF4-FFF2-40B4-BE49-F238E27FC236}">
                      <a16:creationId xmlns:a16="http://schemas.microsoft.com/office/drawing/2014/main" id="{8A6D95F0-C143-3B8D-0916-FC908A6EB3E7}"/>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5" name="Google Shape;12539;p89">
                  <a:extLst>
                    <a:ext uri="{FF2B5EF4-FFF2-40B4-BE49-F238E27FC236}">
                      <a16:creationId xmlns:a16="http://schemas.microsoft.com/office/drawing/2014/main" id="{009E0E45-7417-52F0-696C-2491A44194F7}"/>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19" name="Google Shape;12546;p89">
                <a:extLst>
                  <a:ext uri="{FF2B5EF4-FFF2-40B4-BE49-F238E27FC236}">
                    <a16:creationId xmlns:a16="http://schemas.microsoft.com/office/drawing/2014/main" id="{9FC9ED1C-9C23-AA5D-345B-B162C8B5DF84}"/>
                  </a:ext>
                </a:extLst>
              </p:cNvPr>
              <p:cNvGrpSpPr/>
              <p:nvPr/>
            </p:nvGrpSpPr>
            <p:grpSpPr>
              <a:xfrm>
                <a:off x="6981824" y="2659341"/>
                <a:ext cx="648218" cy="646458"/>
                <a:chOff x="-3854375" y="2405000"/>
                <a:chExt cx="294600" cy="293800"/>
              </a:xfrm>
              <a:grpFill/>
            </p:grpSpPr>
            <p:sp>
              <p:nvSpPr>
                <p:cNvPr id="17930" name="Google Shape;12547;p89">
                  <a:extLst>
                    <a:ext uri="{FF2B5EF4-FFF2-40B4-BE49-F238E27FC236}">
                      <a16:creationId xmlns:a16="http://schemas.microsoft.com/office/drawing/2014/main" id="{CF4A9842-FA89-D11D-FB35-CD221623D43A}"/>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31" name="Google Shape;12548;p89">
                  <a:extLst>
                    <a:ext uri="{FF2B5EF4-FFF2-40B4-BE49-F238E27FC236}">
                      <a16:creationId xmlns:a16="http://schemas.microsoft.com/office/drawing/2014/main" id="{6EB5A4D6-B014-8D53-01AF-705A47F2E3AF}"/>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920" name="Google Shape;12553;p89">
                <a:extLst>
                  <a:ext uri="{FF2B5EF4-FFF2-40B4-BE49-F238E27FC236}">
                    <a16:creationId xmlns:a16="http://schemas.microsoft.com/office/drawing/2014/main" id="{4D890F3F-F373-DF0E-09C8-B09329338EDA}"/>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21" name="Google Shape;12565;p89">
                <a:extLst>
                  <a:ext uri="{FF2B5EF4-FFF2-40B4-BE49-F238E27FC236}">
                    <a16:creationId xmlns:a16="http://schemas.microsoft.com/office/drawing/2014/main" id="{B8441954-3CBD-BA88-144B-9BB99E064BFF}"/>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922" name="Google Shape;12575;p89">
                <a:extLst>
                  <a:ext uri="{FF2B5EF4-FFF2-40B4-BE49-F238E27FC236}">
                    <a16:creationId xmlns:a16="http://schemas.microsoft.com/office/drawing/2014/main" id="{AEAC7F7A-EBF5-D34C-103F-35436B5BFD98}"/>
                  </a:ext>
                </a:extLst>
              </p:cNvPr>
              <p:cNvGrpSpPr/>
              <p:nvPr/>
            </p:nvGrpSpPr>
            <p:grpSpPr>
              <a:xfrm>
                <a:off x="7877844" y="2660193"/>
                <a:ext cx="568457" cy="644753"/>
                <a:chOff x="-3478675" y="2405775"/>
                <a:chExt cx="258350" cy="293025"/>
              </a:xfrm>
              <a:grpFill/>
            </p:grpSpPr>
            <p:sp>
              <p:nvSpPr>
                <p:cNvPr id="17926" name="Google Shape;12576;p89">
                  <a:extLst>
                    <a:ext uri="{FF2B5EF4-FFF2-40B4-BE49-F238E27FC236}">
                      <a16:creationId xmlns:a16="http://schemas.microsoft.com/office/drawing/2014/main" id="{AAE4F2EB-9A22-0C38-F29B-01B3C31EB726}"/>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27" name="Google Shape;12577;p89">
                  <a:extLst>
                    <a:ext uri="{FF2B5EF4-FFF2-40B4-BE49-F238E27FC236}">
                      <a16:creationId xmlns:a16="http://schemas.microsoft.com/office/drawing/2014/main" id="{494E8645-E081-0788-19D6-822F7E1D64B1}"/>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28" name="Google Shape;12578;p89">
                  <a:extLst>
                    <a:ext uri="{FF2B5EF4-FFF2-40B4-BE49-F238E27FC236}">
                      <a16:creationId xmlns:a16="http://schemas.microsoft.com/office/drawing/2014/main" id="{609F482E-69DE-AE29-6A6E-833D6C58DADA}"/>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29" name="Google Shape;12579;p89">
                  <a:extLst>
                    <a:ext uri="{FF2B5EF4-FFF2-40B4-BE49-F238E27FC236}">
                      <a16:creationId xmlns:a16="http://schemas.microsoft.com/office/drawing/2014/main" id="{EC43C7A9-C292-414E-8050-0E7AAF666C6D}"/>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923" name="Google Shape;12605;p89">
                <a:extLst>
                  <a:ext uri="{FF2B5EF4-FFF2-40B4-BE49-F238E27FC236}">
                    <a16:creationId xmlns:a16="http://schemas.microsoft.com/office/drawing/2014/main" id="{45581EF9-4E84-89A4-3B13-AAE6BBAC4ABE}"/>
                  </a:ext>
                </a:extLst>
              </p:cNvPr>
              <p:cNvGrpSpPr/>
              <p:nvPr/>
            </p:nvGrpSpPr>
            <p:grpSpPr>
              <a:xfrm>
                <a:off x="2047704" y="2664512"/>
                <a:ext cx="640885" cy="635902"/>
                <a:chOff x="6790450" y="3119050"/>
                <a:chExt cx="262750" cy="260675"/>
              </a:xfrm>
              <a:grpFill/>
            </p:grpSpPr>
            <p:sp>
              <p:nvSpPr>
                <p:cNvPr id="17924" name="Google Shape;12606;p89">
                  <a:extLst>
                    <a:ext uri="{FF2B5EF4-FFF2-40B4-BE49-F238E27FC236}">
                      <a16:creationId xmlns:a16="http://schemas.microsoft.com/office/drawing/2014/main" id="{063F5ED9-20CA-52E2-BEBC-95B3AB105629}"/>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25" name="Google Shape;12607;p89">
                  <a:extLst>
                    <a:ext uri="{FF2B5EF4-FFF2-40B4-BE49-F238E27FC236}">
                      <a16:creationId xmlns:a16="http://schemas.microsoft.com/office/drawing/2014/main" id="{CC635ADE-EA37-BDCD-4710-9758FCC6D602}"/>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8" name="Group 17">
              <a:extLst>
                <a:ext uri="{FF2B5EF4-FFF2-40B4-BE49-F238E27FC236}">
                  <a16:creationId xmlns:a16="http://schemas.microsoft.com/office/drawing/2014/main" id="{A3CAEF48-5827-5631-440B-0278565EDFB4}"/>
                </a:ext>
              </a:extLst>
            </p:cNvPr>
            <p:cNvGrpSpPr/>
            <p:nvPr/>
          </p:nvGrpSpPr>
          <p:grpSpPr>
            <a:xfrm>
              <a:off x="2040531" y="5542392"/>
              <a:ext cx="8060013" cy="620859"/>
              <a:chOff x="2040531" y="5123204"/>
              <a:chExt cx="8060013" cy="620859"/>
            </a:xfrm>
            <a:grpFill/>
          </p:grpSpPr>
          <p:grpSp>
            <p:nvGrpSpPr>
              <p:cNvPr id="17876" name="Google Shape;12608;p89">
                <a:extLst>
                  <a:ext uri="{FF2B5EF4-FFF2-40B4-BE49-F238E27FC236}">
                    <a16:creationId xmlns:a16="http://schemas.microsoft.com/office/drawing/2014/main" id="{5E829A20-4BE8-4DA8-EF61-41AE5ADBB6D6}"/>
                  </a:ext>
                </a:extLst>
              </p:cNvPr>
              <p:cNvGrpSpPr/>
              <p:nvPr/>
            </p:nvGrpSpPr>
            <p:grpSpPr>
              <a:xfrm>
                <a:off x="9554815" y="5123204"/>
                <a:ext cx="545729" cy="620859"/>
                <a:chOff x="7660859" y="2571753"/>
                <a:chExt cx="366561" cy="417024"/>
              </a:xfrm>
              <a:grpFill/>
            </p:grpSpPr>
            <p:sp>
              <p:nvSpPr>
                <p:cNvPr id="17907" name="Google Shape;12609;p89">
                  <a:extLst>
                    <a:ext uri="{FF2B5EF4-FFF2-40B4-BE49-F238E27FC236}">
                      <a16:creationId xmlns:a16="http://schemas.microsoft.com/office/drawing/2014/main" id="{780885ED-E489-CA3E-EE82-0FAFAE082E66}"/>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8" name="Google Shape;12610;p89">
                  <a:extLst>
                    <a:ext uri="{FF2B5EF4-FFF2-40B4-BE49-F238E27FC236}">
                      <a16:creationId xmlns:a16="http://schemas.microsoft.com/office/drawing/2014/main" id="{B4A7FEC0-1EF8-AFD9-DE12-11C74DC417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9" name="Google Shape;12611;p89">
                  <a:extLst>
                    <a:ext uri="{FF2B5EF4-FFF2-40B4-BE49-F238E27FC236}">
                      <a16:creationId xmlns:a16="http://schemas.microsoft.com/office/drawing/2014/main" id="{CE887360-307F-FEE6-24CD-D8685D761850}"/>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77" name="Google Shape;12612;p89">
                <a:extLst>
                  <a:ext uri="{FF2B5EF4-FFF2-40B4-BE49-F238E27FC236}">
                    <a16:creationId xmlns:a16="http://schemas.microsoft.com/office/drawing/2014/main" id="{31FC8DB2-3665-A165-A32E-141430B2B25C}"/>
                  </a:ext>
                </a:extLst>
              </p:cNvPr>
              <p:cNvGrpSpPr/>
              <p:nvPr/>
            </p:nvGrpSpPr>
            <p:grpSpPr>
              <a:xfrm>
                <a:off x="5797695" y="5123204"/>
                <a:ext cx="620859" cy="620859"/>
                <a:chOff x="5566722" y="2571753"/>
                <a:chExt cx="417024" cy="417024"/>
              </a:xfrm>
              <a:grpFill/>
            </p:grpSpPr>
            <p:sp>
              <p:nvSpPr>
                <p:cNvPr id="17905" name="Google Shape;12613;p89">
                  <a:extLst>
                    <a:ext uri="{FF2B5EF4-FFF2-40B4-BE49-F238E27FC236}">
                      <a16:creationId xmlns:a16="http://schemas.microsoft.com/office/drawing/2014/main" id="{38D1FB29-3EEA-FA2D-40C5-5023096A1BD0}"/>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6" name="Google Shape;12614;p89">
                  <a:extLst>
                    <a:ext uri="{FF2B5EF4-FFF2-40B4-BE49-F238E27FC236}">
                      <a16:creationId xmlns:a16="http://schemas.microsoft.com/office/drawing/2014/main" id="{B0DA1753-BD21-DD31-05FA-A48114F93B24}"/>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78" name="Google Shape;12615;p89">
                <a:extLst>
                  <a:ext uri="{FF2B5EF4-FFF2-40B4-BE49-F238E27FC236}">
                    <a16:creationId xmlns:a16="http://schemas.microsoft.com/office/drawing/2014/main" id="{D2920CB1-8CBE-3472-487C-E56B579A1845}"/>
                  </a:ext>
                </a:extLst>
              </p:cNvPr>
              <p:cNvGrpSpPr/>
              <p:nvPr/>
            </p:nvGrpSpPr>
            <p:grpSpPr>
              <a:xfrm>
                <a:off x="6736981" y="5279039"/>
                <a:ext cx="620845" cy="309187"/>
                <a:chOff x="6090251" y="2676413"/>
                <a:chExt cx="417014" cy="207677"/>
              </a:xfrm>
              <a:grpFill/>
            </p:grpSpPr>
            <p:sp>
              <p:nvSpPr>
                <p:cNvPr id="17901" name="Google Shape;12616;p89">
                  <a:extLst>
                    <a:ext uri="{FF2B5EF4-FFF2-40B4-BE49-F238E27FC236}">
                      <a16:creationId xmlns:a16="http://schemas.microsoft.com/office/drawing/2014/main" id="{6A4D2E0A-E109-3CD6-368C-2F407FF059CC}"/>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2" name="Google Shape;12617;p89">
                  <a:extLst>
                    <a:ext uri="{FF2B5EF4-FFF2-40B4-BE49-F238E27FC236}">
                      <a16:creationId xmlns:a16="http://schemas.microsoft.com/office/drawing/2014/main" id="{298612D4-7839-24F5-F8AC-73C8CE1327D6}"/>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3" name="Google Shape;12618;p89">
                  <a:extLst>
                    <a:ext uri="{FF2B5EF4-FFF2-40B4-BE49-F238E27FC236}">
                      <a16:creationId xmlns:a16="http://schemas.microsoft.com/office/drawing/2014/main" id="{E5527D6C-7812-E399-23D9-74507ADDD0CB}"/>
                    </a:ext>
                  </a:extLst>
                </p:cNvPr>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4" name="Google Shape;12619;p89">
                  <a:extLst>
                    <a:ext uri="{FF2B5EF4-FFF2-40B4-BE49-F238E27FC236}">
                      <a16:creationId xmlns:a16="http://schemas.microsoft.com/office/drawing/2014/main" id="{A1232FB5-8FA1-6B57-3960-DB7CA8545A36}"/>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79" name="Google Shape;12620;p89">
                <a:extLst>
                  <a:ext uri="{FF2B5EF4-FFF2-40B4-BE49-F238E27FC236}">
                    <a16:creationId xmlns:a16="http://schemas.microsoft.com/office/drawing/2014/main" id="{E418116E-D09A-13ED-8772-000FE3CC00B5}"/>
                  </a:ext>
                </a:extLst>
              </p:cNvPr>
              <p:cNvGrpSpPr/>
              <p:nvPr/>
            </p:nvGrpSpPr>
            <p:grpSpPr>
              <a:xfrm>
                <a:off x="8615531" y="5123204"/>
                <a:ext cx="620859" cy="620859"/>
                <a:chOff x="7137330" y="2571753"/>
                <a:chExt cx="417024" cy="417024"/>
              </a:xfrm>
              <a:grpFill/>
            </p:grpSpPr>
            <p:sp>
              <p:nvSpPr>
                <p:cNvPr id="17898" name="Google Shape;12621;p89">
                  <a:extLst>
                    <a:ext uri="{FF2B5EF4-FFF2-40B4-BE49-F238E27FC236}">
                      <a16:creationId xmlns:a16="http://schemas.microsoft.com/office/drawing/2014/main" id="{551D968D-C1F1-199F-9914-223FDDDA2A84}"/>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9" name="Google Shape;12622;p89">
                  <a:extLst>
                    <a:ext uri="{FF2B5EF4-FFF2-40B4-BE49-F238E27FC236}">
                      <a16:creationId xmlns:a16="http://schemas.microsoft.com/office/drawing/2014/main" id="{0E2133C6-4EC0-89B7-3326-D9A206776458}"/>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900" name="Google Shape;12623;p89">
                  <a:extLst>
                    <a:ext uri="{FF2B5EF4-FFF2-40B4-BE49-F238E27FC236}">
                      <a16:creationId xmlns:a16="http://schemas.microsoft.com/office/drawing/2014/main" id="{71D4B100-3A1E-A98D-DB2A-BFF7A689607C}"/>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80" name="Google Shape;12624;p89">
                <a:extLst>
                  <a:ext uri="{FF2B5EF4-FFF2-40B4-BE49-F238E27FC236}">
                    <a16:creationId xmlns:a16="http://schemas.microsoft.com/office/drawing/2014/main" id="{54FA834C-4297-DAE2-D641-02DF4B6DCCDE}"/>
                  </a:ext>
                </a:extLst>
              </p:cNvPr>
              <p:cNvGrpSpPr/>
              <p:nvPr/>
            </p:nvGrpSpPr>
            <p:grpSpPr>
              <a:xfrm>
                <a:off x="7676248" y="5123204"/>
                <a:ext cx="620859" cy="620859"/>
                <a:chOff x="6613801" y="2571753"/>
                <a:chExt cx="417024" cy="417024"/>
              </a:xfrm>
              <a:grpFill/>
            </p:grpSpPr>
            <p:sp>
              <p:nvSpPr>
                <p:cNvPr id="17893" name="Google Shape;12625;p89">
                  <a:extLst>
                    <a:ext uri="{FF2B5EF4-FFF2-40B4-BE49-F238E27FC236}">
                      <a16:creationId xmlns:a16="http://schemas.microsoft.com/office/drawing/2014/main" id="{9A7EB355-9A95-FA94-3120-257CC2FD55B6}"/>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4" name="Google Shape;12626;p89">
                  <a:extLst>
                    <a:ext uri="{FF2B5EF4-FFF2-40B4-BE49-F238E27FC236}">
                      <a16:creationId xmlns:a16="http://schemas.microsoft.com/office/drawing/2014/main" id="{201B9AF8-6837-90D0-FADB-153C46A7EDA2}"/>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5" name="Google Shape;12627;p89">
                  <a:extLst>
                    <a:ext uri="{FF2B5EF4-FFF2-40B4-BE49-F238E27FC236}">
                      <a16:creationId xmlns:a16="http://schemas.microsoft.com/office/drawing/2014/main" id="{B5D5CFEE-C521-83E0-5217-C3D55553D160}"/>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6" name="Google Shape;12628;p89">
                  <a:extLst>
                    <a:ext uri="{FF2B5EF4-FFF2-40B4-BE49-F238E27FC236}">
                      <a16:creationId xmlns:a16="http://schemas.microsoft.com/office/drawing/2014/main" id="{28607794-0528-0700-67C2-AA3B1A0C4289}"/>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7" name="Google Shape;12629;p89">
                  <a:extLst>
                    <a:ext uri="{FF2B5EF4-FFF2-40B4-BE49-F238E27FC236}">
                      <a16:creationId xmlns:a16="http://schemas.microsoft.com/office/drawing/2014/main" id="{38857BA2-8FB1-5845-059C-F1D013A07F64}"/>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81" name="Google Shape;12633;p89">
                <a:extLst>
                  <a:ext uri="{FF2B5EF4-FFF2-40B4-BE49-F238E27FC236}">
                    <a16:creationId xmlns:a16="http://schemas.microsoft.com/office/drawing/2014/main" id="{E56297D4-0C23-E9FA-8043-404BBD4F2468}"/>
                  </a:ext>
                </a:extLst>
              </p:cNvPr>
              <p:cNvGrpSpPr/>
              <p:nvPr/>
            </p:nvGrpSpPr>
            <p:grpSpPr>
              <a:xfrm>
                <a:off x="2040531" y="5215345"/>
                <a:ext cx="620859" cy="436577"/>
                <a:chOff x="3476576" y="2633631"/>
                <a:chExt cx="417024" cy="293244"/>
              </a:xfrm>
              <a:grpFill/>
            </p:grpSpPr>
            <p:sp>
              <p:nvSpPr>
                <p:cNvPr id="17891" name="Google Shape;12634;p89">
                  <a:extLst>
                    <a:ext uri="{FF2B5EF4-FFF2-40B4-BE49-F238E27FC236}">
                      <a16:creationId xmlns:a16="http://schemas.microsoft.com/office/drawing/2014/main" id="{90B2BA93-BA05-4F39-5AAB-49DC3788B82A}"/>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2" name="Google Shape;12635;p89">
                  <a:extLst>
                    <a:ext uri="{FF2B5EF4-FFF2-40B4-BE49-F238E27FC236}">
                      <a16:creationId xmlns:a16="http://schemas.microsoft.com/office/drawing/2014/main" id="{106A5BB6-E765-974A-1A93-CECEE7256D40}"/>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82" name="Google Shape;12636;p89">
                <a:extLst>
                  <a:ext uri="{FF2B5EF4-FFF2-40B4-BE49-F238E27FC236}">
                    <a16:creationId xmlns:a16="http://schemas.microsoft.com/office/drawing/2014/main" id="{5DDB6928-8141-4D4D-0F30-73748DC8D559}"/>
                  </a:ext>
                </a:extLst>
              </p:cNvPr>
              <p:cNvGrpSpPr/>
              <p:nvPr/>
            </p:nvGrpSpPr>
            <p:grpSpPr>
              <a:xfrm>
                <a:off x="2979814" y="5123312"/>
                <a:ext cx="620890" cy="620641"/>
                <a:chOff x="3988564" y="2571836"/>
                <a:chExt cx="417045" cy="416878"/>
              </a:xfrm>
              <a:grpFill/>
            </p:grpSpPr>
            <p:sp>
              <p:nvSpPr>
                <p:cNvPr id="17889" name="Google Shape;12637;p89">
                  <a:extLst>
                    <a:ext uri="{FF2B5EF4-FFF2-40B4-BE49-F238E27FC236}">
                      <a16:creationId xmlns:a16="http://schemas.microsoft.com/office/drawing/2014/main" id="{E4D03CFD-3DBB-E450-677A-075D921F682F}"/>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90" name="Google Shape;12638;p89">
                  <a:extLst>
                    <a:ext uri="{FF2B5EF4-FFF2-40B4-BE49-F238E27FC236}">
                      <a16:creationId xmlns:a16="http://schemas.microsoft.com/office/drawing/2014/main" id="{A9B9E3BE-6A17-5112-84DA-09DF3FE7824D}"/>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83" name="Google Shape;12639;p89">
                <a:extLst>
                  <a:ext uri="{FF2B5EF4-FFF2-40B4-BE49-F238E27FC236}">
                    <a16:creationId xmlns:a16="http://schemas.microsoft.com/office/drawing/2014/main" id="{C08134E7-8436-2D26-45A3-13850CB8A1FD}"/>
                  </a:ext>
                </a:extLst>
              </p:cNvPr>
              <p:cNvGrpSpPr/>
              <p:nvPr/>
            </p:nvGrpSpPr>
            <p:grpSpPr>
              <a:xfrm>
                <a:off x="3919129" y="5123204"/>
                <a:ext cx="620859" cy="620859"/>
                <a:chOff x="4500573" y="2571753"/>
                <a:chExt cx="417024" cy="417024"/>
              </a:xfrm>
              <a:grpFill/>
            </p:grpSpPr>
            <p:sp>
              <p:nvSpPr>
                <p:cNvPr id="17887" name="Google Shape;12640;p89">
                  <a:extLst>
                    <a:ext uri="{FF2B5EF4-FFF2-40B4-BE49-F238E27FC236}">
                      <a16:creationId xmlns:a16="http://schemas.microsoft.com/office/drawing/2014/main" id="{A1BF9F49-1ADC-E0C8-55E4-E1916C89C107}"/>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88" name="Google Shape;12641;p89">
                  <a:extLst>
                    <a:ext uri="{FF2B5EF4-FFF2-40B4-BE49-F238E27FC236}">
                      <a16:creationId xmlns:a16="http://schemas.microsoft.com/office/drawing/2014/main" id="{F8D89D29-DB7A-8CCE-3378-43A5A4BDD3AB}"/>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84" name="Google Shape;12642;p89">
                <a:extLst>
                  <a:ext uri="{FF2B5EF4-FFF2-40B4-BE49-F238E27FC236}">
                    <a16:creationId xmlns:a16="http://schemas.microsoft.com/office/drawing/2014/main" id="{52515A0E-9C35-D2A6-005E-A5E923D8F10B}"/>
                  </a:ext>
                </a:extLst>
              </p:cNvPr>
              <p:cNvGrpSpPr/>
              <p:nvPr/>
            </p:nvGrpSpPr>
            <p:grpSpPr>
              <a:xfrm>
                <a:off x="4858412" y="5123204"/>
                <a:ext cx="620859" cy="620859"/>
                <a:chOff x="5012603" y="2571753"/>
                <a:chExt cx="417024" cy="417024"/>
              </a:xfrm>
              <a:grpFill/>
            </p:grpSpPr>
            <p:sp>
              <p:nvSpPr>
                <p:cNvPr id="17885" name="Google Shape;12643;p89">
                  <a:extLst>
                    <a:ext uri="{FF2B5EF4-FFF2-40B4-BE49-F238E27FC236}">
                      <a16:creationId xmlns:a16="http://schemas.microsoft.com/office/drawing/2014/main" id="{210C4FB1-7CF4-EEDE-7929-1A616ABAE718}"/>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86" name="Google Shape;12644;p89">
                  <a:extLst>
                    <a:ext uri="{FF2B5EF4-FFF2-40B4-BE49-F238E27FC236}">
                      <a16:creationId xmlns:a16="http://schemas.microsoft.com/office/drawing/2014/main" id="{05F075FA-12D0-7D3D-6FA8-2B5CCE1B7A14}"/>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9" name="Group 18">
              <a:extLst>
                <a:ext uri="{FF2B5EF4-FFF2-40B4-BE49-F238E27FC236}">
                  <a16:creationId xmlns:a16="http://schemas.microsoft.com/office/drawing/2014/main" id="{5F780929-FDFB-0A67-0837-47F527BD4F08}"/>
                </a:ext>
              </a:extLst>
            </p:cNvPr>
            <p:cNvGrpSpPr/>
            <p:nvPr/>
          </p:nvGrpSpPr>
          <p:grpSpPr>
            <a:xfrm>
              <a:off x="397214" y="4545124"/>
              <a:ext cx="11386542" cy="645964"/>
              <a:chOff x="397214" y="4323264"/>
              <a:chExt cx="11386542" cy="645964"/>
            </a:xfrm>
            <a:grpFill/>
          </p:grpSpPr>
          <p:sp>
            <p:nvSpPr>
              <p:cNvPr id="20" name="Google Shape;12453;p89">
                <a:extLst>
                  <a:ext uri="{FF2B5EF4-FFF2-40B4-BE49-F238E27FC236}">
                    <a16:creationId xmlns:a16="http://schemas.microsoft.com/office/drawing/2014/main" id="{D0566766-7E28-A03E-E0CC-D78CD21A574D}"/>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21" name="Google Shape;12489;p89">
                <a:extLst>
                  <a:ext uri="{FF2B5EF4-FFF2-40B4-BE49-F238E27FC236}">
                    <a16:creationId xmlns:a16="http://schemas.microsoft.com/office/drawing/2014/main" id="{73D59A2D-DE5A-CF55-CFE4-E4CF5730F0AE}"/>
                  </a:ext>
                </a:extLst>
              </p:cNvPr>
              <p:cNvGrpSpPr/>
              <p:nvPr/>
            </p:nvGrpSpPr>
            <p:grpSpPr>
              <a:xfrm>
                <a:off x="3714261" y="4323264"/>
                <a:ext cx="642992" cy="645964"/>
                <a:chOff x="-1333975" y="2365850"/>
                <a:chExt cx="292225" cy="293575"/>
              </a:xfrm>
              <a:grpFill/>
            </p:grpSpPr>
            <p:sp>
              <p:nvSpPr>
                <p:cNvPr id="17868" name="Google Shape;12490;p89">
                  <a:extLst>
                    <a:ext uri="{FF2B5EF4-FFF2-40B4-BE49-F238E27FC236}">
                      <a16:creationId xmlns:a16="http://schemas.microsoft.com/office/drawing/2014/main" id="{0EF22C7C-390F-BD1F-0900-95AE22CA8B10}"/>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9" name="Google Shape;12491;p89">
                  <a:extLst>
                    <a:ext uri="{FF2B5EF4-FFF2-40B4-BE49-F238E27FC236}">
                      <a16:creationId xmlns:a16="http://schemas.microsoft.com/office/drawing/2014/main" id="{813788F0-7BD9-3777-5085-3F74C85986F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0" name="Google Shape;12492;p89">
                  <a:extLst>
                    <a:ext uri="{FF2B5EF4-FFF2-40B4-BE49-F238E27FC236}">
                      <a16:creationId xmlns:a16="http://schemas.microsoft.com/office/drawing/2014/main" id="{62959E64-94D6-837B-71DC-793CCC6E7C39}"/>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1" name="Google Shape;12493;p89">
                  <a:extLst>
                    <a:ext uri="{FF2B5EF4-FFF2-40B4-BE49-F238E27FC236}">
                      <a16:creationId xmlns:a16="http://schemas.microsoft.com/office/drawing/2014/main" id="{C22CE84A-DBD4-1905-7A83-A3DE06944B0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2" name="Google Shape;12494;p89">
                  <a:extLst>
                    <a:ext uri="{FF2B5EF4-FFF2-40B4-BE49-F238E27FC236}">
                      <a16:creationId xmlns:a16="http://schemas.microsoft.com/office/drawing/2014/main" id="{8F5ED82A-5D0C-3CE8-EC94-F69E2517A765}"/>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3" name="Google Shape;12495;p89">
                  <a:extLst>
                    <a:ext uri="{FF2B5EF4-FFF2-40B4-BE49-F238E27FC236}">
                      <a16:creationId xmlns:a16="http://schemas.microsoft.com/office/drawing/2014/main" id="{E252755B-5E25-7C78-0BAD-9BF5D21A083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4" name="Google Shape;12496;p89">
                  <a:extLst>
                    <a:ext uri="{FF2B5EF4-FFF2-40B4-BE49-F238E27FC236}">
                      <a16:creationId xmlns:a16="http://schemas.microsoft.com/office/drawing/2014/main" id="{F0874F67-C836-C2B5-356B-0181A80F8009}"/>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75" name="Google Shape;12497;p89">
                  <a:extLst>
                    <a:ext uri="{FF2B5EF4-FFF2-40B4-BE49-F238E27FC236}">
                      <a16:creationId xmlns:a16="http://schemas.microsoft.com/office/drawing/2014/main" id="{85479C3B-3BC9-CAD4-B2F2-81FC049E106C}"/>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2" name="Google Shape;12529;p89">
                <a:extLst>
                  <a:ext uri="{FF2B5EF4-FFF2-40B4-BE49-F238E27FC236}">
                    <a16:creationId xmlns:a16="http://schemas.microsoft.com/office/drawing/2014/main" id="{BB625AC3-63F9-F1A8-5C91-C340BC8F42F6}"/>
                  </a:ext>
                </a:extLst>
              </p:cNvPr>
              <p:cNvGrpSpPr/>
              <p:nvPr/>
            </p:nvGrpSpPr>
            <p:grpSpPr>
              <a:xfrm>
                <a:off x="6232997" y="4324751"/>
                <a:ext cx="641288" cy="642992"/>
                <a:chOff x="-1333200" y="2770450"/>
                <a:chExt cx="291450" cy="292225"/>
              </a:xfrm>
              <a:grpFill/>
            </p:grpSpPr>
            <p:sp>
              <p:nvSpPr>
                <p:cNvPr id="17866" name="Google Shape;12530;p89">
                  <a:extLst>
                    <a:ext uri="{FF2B5EF4-FFF2-40B4-BE49-F238E27FC236}">
                      <a16:creationId xmlns:a16="http://schemas.microsoft.com/office/drawing/2014/main" id="{84EFEBC0-896D-70C2-AEA6-222881BFA965}"/>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7" name="Google Shape;12531;p89">
                  <a:extLst>
                    <a:ext uri="{FF2B5EF4-FFF2-40B4-BE49-F238E27FC236}">
                      <a16:creationId xmlns:a16="http://schemas.microsoft.com/office/drawing/2014/main" id="{0FAF8CD6-442D-FEFF-392D-FC911F0DCCB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3" name="Google Shape;12557;p89">
                <a:extLst>
                  <a:ext uri="{FF2B5EF4-FFF2-40B4-BE49-F238E27FC236}">
                    <a16:creationId xmlns:a16="http://schemas.microsoft.com/office/drawing/2014/main" id="{0A44BA94-9DBF-EBB4-33B6-EE9E309017F4}"/>
                  </a:ext>
                </a:extLst>
              </p:cNvPr>
              <p:cNvGrpSpPr/>
              <p:nvPr/>
            </p:nvGrpSpPr>
            <p:grpSpPr>
              <a:xfrm>
                <a:off x="2029476" y="4325600"/>
                <a:ext cx="642992" cy="641288"/>
                <a:chOff x="-937025" y="2064750"/>
                <a:chExt cx="292225" cy="291450"/>
              </a:xfrm>
              <a:grpFill/>
            </p:grpSpPr>
            <p:sp>
              <p:nvSpPr>
                <p:cNvPr id="17863" name="Google Shape;12558;p89">
                  <a:extLst>
                    <a:ext uri="{FF2B5EF4-FFF2-40B4-BE49-F238E27FC236}">
                      <a16:creationId xmlns:a16="http://schemas.microsoft.com/office/drawing/2014/main" id="{626814F0-C6DB-833B-0F44-CF9701C15AEB}"/>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4" name="Google Shape;12559;p89">
                  <a:extLst>
                    <a:ext uri="{FF2B5EF4-FFF2-40B4-BE49-F238E27FC236}">
                      <a16:creationId xmlns:a16="http://schemas.microsoft.com/office/drawing/2014/main" id="{C05BE8DB-BB7D-FC63-4309-70F0768C97E6}"/>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5" name="Google Shape;12560;p89">
                  <a:extLst>
                    <a:ext uri="{FF2B5EF4-FFF2-40B4-BE49-F238E27FC236}">
                      <a16:creationId xmlns:a16="http://schemas.microsoft.com/office/drawing/2014/main" id="{FFFB346A-C125-F447-096B-2842074AF17E}"/>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4" name="Google Shape;12585;p89">
                <a:extLst>
                  <a:ext uri="{FF2B5EF4-FFF2-40B4-BE49-F238E27FC236}">
                    <a16:creationId xmlns:a16="http://schemas.microsoft.com/office/drawing/2014/main" id="{0B196436-1781-3733-C2BE-27BE749FD6FF}"/>
                  </a:ext>
                </a:extLst>
              </p:cNvPr>
              <p:cNvGrpSpPr/>
              <p:nvPr/>
            </p:nvGrpSpPr>
            <p:grpSpPr>
              <a:xfrm>
                <a:off x="397214" y="4323868"/>
                <a:ext cx="566751" cy="644753"/>
                <a:chOff x="-1684475" y="2049000"/>
                <a:chExt cx="257575" cy="293025"/>
              </a:xfrm>
              <a:grpFill/>
            </p:grpSpPr>
            <p:sp>
              <p:nvSpPr>
                <p:cNvPr id="17859" name="Google Shape;12586;p89">
                  <a:extLst>
                    <a:ext uri="{FF2B5EF4-FFF2-40B4-BE49-F238E27FC236}">
                      <a16:creationId xmlns:a16="http://schemas.microsoft.com/office/drawing/2014/main" id="{6CB98A66-027D-01BE-818E-AC9CB1C1681C}"/>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0" name="Google Shape;12587;p89">
                  <a:extLst>
                    <a:ext uri="{FF2B5EF4-FFF2-40B4-BE49-F238E27FC236}">
                      <a16:creationId xmlns:a16="http://schemas.microsoft.com/office/drawing/2014/main" id="{7C511145-5491-4A3F-28E1-4E32DA7B9A6A}"/>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1" name="Google Shape;12588;p89">
                  <a:extLst>
                    <a:ext uri="{FF2B5EF4-FFF2-40B4-BE49-F238E27FC236}">
                      <a16:creationId xmlns:a16="http://schemas.microsoft.com/office/drawing/2014/main" id="{E60D1903-F926-E04B-E0CB-49CF5904CDDF}"/>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62" name="Google Shape;12589;p89">
                  <a:extLst>
                    <a:ext uri="{FF2B5EF4-FFF2-40B4-BE49-F238E27FC236}">
                      <a16:creationId xmlns:a16="http://schemas.microsoft.com/office/drawing/2014/main" id="{0E1EDA0A-2703-82BE-BEE8-BCAE3B4E11AE}"/>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5" name="Google Shape;12590;p89">
                <a:extLst>
                  <a:ext uri="{FF2B5EF4-FFF2-40B4-BE49-F238E27FC236}">
                    <a16:creationId xmlns:a16="http://schemas.microsoft.com/office/drawing/2014/main" id="{D97AF597-9228-0764-DEC1-50CD3B455652}"/>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35" name="Google Shape;12592;p89">
                <a:extLst>
                  <a:ext uri="{FF2B5EF4-FFF2-40B4-BE49-F238E27FC236}">
                    <a16:creationId xmlns:a16="http://schemas.microsoft.com/office/drawing/2014/main" id="{5AC96942-A32E-84B1-4D11-D379EAE5AD4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36" name="Google Shape;12593;p89">
                <a:extLst>
                  <a:ext uri="{FF2B5EF4-FFF2-40B4-BE49-F238E27FC236}">
                    <a16:creationId xmlns:a16="http://schemas.microsoft.com/office/drawing/2014/main" id="{5D96D3BA-90B4-9E50-6C79-4C24D6AE79B0}"/>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37" name="Google Shape;12594;p89">
                <a:extLst>
                  <a:ext uri="{FF2B5EF4-FFF2-40B4-BE49-F238E27FC236}">
                    <a16:creationId xmlns:a16="http://schemas.microsoft.com/office/drawing/2014/main" id="{8CB9DED4-A1AA-0051-F8C5-E375113F7749}"/>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38" name="Google Shape;12595;p89">
                <a:extLst>
                  <a:ext uri="{FF2B5EF4-FFF2-40B4-BE49-F238E27FC236}">
                    <a16:creationId xmlns:a16="http://schemas.microsoft.com/office/drawing/2014/main" id="{9E4E290D-57BF-C9B9-F559-C5A8A9DD810D}"/>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39" name="Google Shape;12596;p89">
                <a:extLst>
                  <a:ext uri="{FF2B5EF4-FFF2-40B4-BE49-F238E27FC236}">
                    <a16:creationId xmlns:a16="http://schemas.microsoft.com/office/drawing/2014/main" id="{B4837DE1-78DB-329B-CB38-49AC981F046A}"/>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40" name="Google Shape;12597;p89">
                <a:extLst>
                  <a:ext uri="{FF2B5EF4-FFF2-40B4-BE49-F238E27FC236}">
                    <a16:creationId xmlns:a16="http://schemas.microsoft.com/office/drawing/2014/main" id="{CAD405B5-BF96-18C5-BF37-21CCFF4AAA46}"/>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841" name="Google Shape;12598;p89">
                <a:extLst>
                  <a:ext uri="{FF2B5EF4-FFF2-40B4-BE49-F238E27FC236}">
                    <a16:creationId xmlns:a16="http://schemas.microsoft.com/office/drawing/2014/main" id="{7827E165-B35D-31ED-9C7D-08B468976187}"/>
                  </a:ext>
                </a:extLst>
              </p:cNvPr>
              <p:cNvGrpSpPr/>
              <p:nvPr/>
            </p:nvGrpSpPr>
            <p:grpSpPr>
              <a:xfrm>
                <a:off x="4600743" y="4323869"/>
                <a:ext cx="566751" cy="644753"/>
                <a:chOff x="-919700" y="2420750"/>
                <a:chExt cx="257575" cy="293025"/>
              </a:xfrm>
              <a:grpFill/>
            </p:grpSpPr>
            <p:sp>
              <p:nvSpPr>
                <p:cNvPr id="17856" name="Google Shape;12599;p89">
                  <a:extLst>
                    <a:ext uri="{FF2B5EF4-FFF2-40B4-BE49-F238E27FC236}">
                      <a16:creationId xmlns:a16="http://schemas.microsoft.com/office/drawing/2014/main" id="{2DBC9F94-97F2-185C-3095-C894AE5135D6}"/>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7" name="Google Shape;12600;p89">
                  <a:extLst>
                    <a:ext uri="{FF2B5EF4-FFF2-40B4-BE49-F238E27FC236}">
                      <a16:creationId xmlns:a16="http://schemas.microsoft.com/office/drawing/2014/main" id="{0F7A8D91-3E0F-4B2A-9D4F-5839B91498FA}"/>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8" name="Google Shape;12601;p89">
                  <a:extLst>
                    <a:ext uri="{FF2B5EF4-FFF2-40B4-BE49-F238E27FC236}">
                      <a16:creationId xmlns:a16="http://schemas.microsoft.com/office/drawing/2014/main" id="{38C23DE3-5D3E-B893-D809-1530D8943ECF}"/>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42" name="Google Shape;12630;p89">
                <a:extLst>
                  <a:ext uri="{FF2B5EF4-FFF2-40B4-BE49-F238E27FC236}">
                    <a16:creationId xmlns:a16="http://schemas.microsoft.com/office/drawing/2014/main" id="{E6EE32B0-161F-35BF-8C24-64242AE330B7}"/>
                  </a:ext>
                </a:extLst>
              </p:cNvPr>
              <p:cNvGrpSpPr/>
              <p:nvPr/>
            </p:nvGrpSpPr>
            <p:grpSpPr>
              <a:xfrm>
                <a:off x="11162866" y="4335825"/>
                <a:ext cx="620890" cy="620890"/>
                <a:chOff x="2964567" y="2571753"/>
                <a:chExt cx="417045" cy="417045"/>
              </a:xfrm>
              <a:grpFill/>
            </p:grpSpPr>
            <p:sp>
              <p:nvSpPr>
                <p:cNvPr id="17410" name="Google Shape;12631;p89">
                  <a:extLst>
                    <a:ext uri="{FF2B5EF4-FFF2-40B4-BE49-F238E27FC236}">
                      <a16:creationId xmlns:a16="http://schemas.microsoft.com/office/drawing/2014/main" id="{A0607795-C21B-A19B-F4BE-9AC5995C9B8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411" name="Google Shape;12632;p89">
                  <a:extLst>
                    <a:ext uri="{FF2B5EF4-FFF2-40B4-BE49-F238E27FC236}">
                      <a16:creationId xmlns:a16="http://schemas.microsoft.com/office/drawing/2014/main" id="{B851F998-7271-0225-B0BE-5791A4A65003}"/>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843" name="Google Shape;12645;p89">
                <a:extLst>
                  <a:ext uri="{FF2B5EF4-FFF2-40B4-BE49-F238E27FC236}">
                    <a16:creationId xmlns:a16="http://schemas.microsoft.com/office/drawing/2014/main" id="{720A99E7-AF17-3054-7456-8D2082664863}"/>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844" name="Google Shape;12646;p89">
                <a:extLst>
                  <a:ext uri="{FF2B5EF4-FFF2-40B4-BE49-F238E27FC236}">
                    <a16:creationId xmlns:a16="http://schemas.microsoft.com/office/drawing/2014/main" id="{47CB91EC-CD88-70FE-BD6B-D7BB660B0543}"/>
                  </a:ext>
                </a:extLst>
              </p:cNvPr>
              <p:cNvGrpSpPr/>
              <p:nvPr/>
            </p:nvGrpSpPr>
            <p:grpSpPr>
              <a:xfrm>
                <a:off x="7848323" y="4335840"/>
                <a:ext cx="620922" cy="620859"/>
                <a:chOff x="812101" y="2571761"/>
                <a:chExt cx="417066" cy="417024"/>
              </a:xfrm>
              <a:grpFill/>
            </p:grpSpPr>
            <p:sp>
              <p:nvSpPr>
                <p:cNvPr id="17854" name="Google Shape;12647;p89">
                  <a:extLst>
                    <a:ext uri="{FF2B5EF4-FFF2-40B4-BE49-F238E27FC236}">
                      <a16:creationId xmlns:a16="http://schemas.microsoft.com/office/drawing/2014/main" id="{EB698513-B026-4C5F-6C5F-15739A1AD9F0}"/>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5" name="Google Shape;12648;p89">
                  <a:extLst>
                    <a:ext uri="{FF2B5EF4-FFF2-40B4-BE49-F238E27FC236}">
                      <a16:creationId xmlns:a16="http://schemas.microsoft.com/office/drawing/2014/main" id="{F27F0778-749B-3C80-C836-4B6F07C745F4}"/>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4" name="Google Shape;12649;p89">
                  <a:extLst>
                    <a:ext uri="{FF2B5EF4-FFF2-40B4-BE49-F238E27FC236}">
                      <a16:creationId xmlns:a16="http://schemas.microsoft.com/office/drawing/2014/main" id="{BB553CA2-3836-D6BB-14DB-1C4E89D4E249}"/>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5" name="Google Shape;12650;p89">
                  <a:extLst>
                    <a:ext uri="{FF2B5EF4-FFF2-40B4-BE49-F238E27FC236}">
                      <a16:creationId xmlns:a16="http://schemas.microsoft.com/office/drawing/2014/main" id="{0383D499-8FAF-32C7-6303-831EC8978E20}"/>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7845" name="Google Shape;12651;p89">
                <a:extLst>
                  <a:ext uri="{FF2B5EF4-FFF2-40B4-BE49-F238E27FC236}">
                    <a16:creationId xmlns:a16="http://schemas.microsoft.com/office/drawing/2014/main" id="{5E57822D-CAA9-2114-147D-61A7E6C7A253}"/>
                  </a:ext>
                </a:extLst>
              </p:cNvPr>
              <p:cNvGrpSpPr/>
              <p:nvPr/>
            </p:nvGrpSpPr>
            <p:grpSpPr>
              <a:xfrm>
                <a:off x="8641703" y="4335840"/>
                <a:ext cx="620859" cy="620859"/>
                <a:chOff x="1323129" y="2571761"/>
                <a:chExt cx="417024" cy="417024"/>
              </a:xfrm>
              <a:grpFill/>
            </p:grpSpPr>
            <p:sp>
              <p:nvSpPr>
                <p:cNvPr id="17850" name="Google Shape;12652;p89">
                  <a:extLst>
                    <a:ext uri="{FF2B5EF4-FFF2-40B4-BE49-F238E27FC236}">
                      <a16:creationId xmlns:a16="http://schemas.microsoft.com/office/drawing/2014/main" id="{113F1335-5EBD-A18B-8BFC-B966EB2DCA9A}"/>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1" name="Google Shape;12653;p89">
                  <a:extLst>
                    <a:ext uri="{FF2B5EF4-FFF2-40B4-BE49-F238E27FC236}">
                      <a16:creationId xmlns:a16="http://schemas.microsoft.com/office/drawing/2014/main" id="{5E385E77-1FE7-E8C1-7198-3DFCC3A9C66A}"/>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2" name="Google Shape;12654;p89">
                  <a:extLst>
                    <a:ext uri="{FF2B5EF4-FFF2-40B4-BE49-F238E27FC236}">
                      <a16:creationId xmlns:a16="http://schemas.microsoft.com/office/drawing/2014/main" id="{872CA83E-7FD2-77EC-D2F7-14F0BA720A19}"/>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53" name="Google Shape;12655;p89">
                  <a:extLst>
                    <a:ext uri="{FF2B5EF4-FFF2-40B4-BE49-F238E27FC236}">
                      <a16:creationId xmlns:a16="http://schemas.microsoft.com/office/drawing/2014/main" id="{97388C47-10A7-028A-28CB-3CF9D7E9B05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846" name="Google Shape;12656;p89">
                <a:extLst>
                  <a:ext uri="{FF2B5EF4-FFF2-40B4-BE49-F238E27FC236}">
                    <a16:creationId xmlns:a16="http://schemas.microsoft.com/office/drawing/2014/main" id="{AB0FF3D2-82DF-973D-A1C7-189D4B01D5B8}"/>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7847" name="Google Shape;12657;p89">
                <a:extLst>
                  <a:ext uri="{FF2B5EF4-FFF2-40B4-BE49-F238E27FC236}">
                    <a16:creationId xmlns:a16="http://schemas.microsoft.com/office/drawing/2014/main" id="{0A794548-1959-8476-05B2-103AC24B2108}"/>
                  </a:ext>
                </a:extLst>
              </p:cNvPr>
              <p:cNvGrpSpPr/>
              <p:nvPr/>
            </p:nvGrpSpPr>
            <p:grpSpPr>
              <a:xfrm>
                <a:off x="10373678" y="4335921"/>
                <a:ext cx="621823" cy="620890"/>
                <a:chOff x="2344476" y="2571761"/>
                <a:chExt cx="417671" cy="417045"/>
              </a:xfrm>
              <a:grpFill/>
            </p:grpSpPr>
            <p:sp>
              <p:nvSpPr>
                <p:cNvPr id="17848" name="Google Shape;12658;p89">
                  <a:extLst>
                    <a:ext uri="{FF2B5EF4-FFF2-40B4-BE49-F238E27FC236}">
                      <a16:creationId xmlns:a16="http://schemas.microsoft.com/office/drawing/2014/main" id="{4F5A5103-FECD-9595-4C3D-E946DD2775BD}"/>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7849" name="Google Shape;12659;p89">
                  <a:extLst>
                    <a:ext uri="{FF2B5EF4-FFF2-40B4-BE49-F238E27FC236}">
                      <a16:creationId xmlns:a16="http://schemas.microsoft.com/office/drawing/2014/main" id="{A56614EA-A5ED-2F50-550D-E29E8BB5CD11}"/>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spTree>
    <p:extLst>
      <p:ext uri="{BB962C8B-B14F-4D97-AF65-F5344CB8AC3E}">
        <p14:creationId xmlns:p14="http://schemas.microsoft.com/office/powerpoint/2010/main" val="209137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solidFill>
                  <a:schemeClr val="tx1">
                    <a:lumMod val="75000"/>
                    <a:lumOff val="25000"/>
                  </a:schemeClr>
                </a:solidFill>
                <a:latin typeface="Lora" pitchFamily="2" charset="0"/>
                <a:ea typeface="Cambria" panose="02040503050406030204" pitchFamily="18" charset="0"/>
                <a:sym typeface="Arial"/>
              </a:rPr>
              <a:t>How To Edit Shapes</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932957" y="1290638"/>
            <a:ext cx="10326086" cy="4905190"/>
            <a:chOff x="932957" y="1290638"/>
            <a:chExt cx="10326086" cy="490519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en-US" sz="1800" dirty="0">
                  <a:solidFill>
                    <a:schemeClr val="tx1">
                      <a:lumMod val="75000"/>
                      <a:lumOff val="25000"/>
                    </a:schemeClr>
                  </a:solidFill>
                  <a:latin typeface="Lora" pitchFamily="2" charset="0"/>
                  <a:ea typeface="Arial"/>
                  <a:cs typeface="Helvetica" panose="020B0604020202020204" pitchFamily="34" charset="0"/>
                  <a:sym typeface="Arial"/>
                </a:rPr>
                <a:t>You can add and edit some </a:t>
              </a:r>
              <a:r>
                <a:rPr lang="en-US" sz="1800" b="1" dirty="0">
                  <a:solidFill>
                    <a:schemeClr val="tx1">
                      <a:lumMod val="75000"/>
                      <a:lumOff val="25000"/>
                    </a:schemeClr>
                  </a:solidFill>
                  <a:uFill>
                    <a:noFill/>
                  </a:uFill>
                  <a:latin typeface="Lora" pitchFamily="2" charset="0"/>
                  <a:ea typeface="Arial"/>
                  <a:cs typeface="Helvetica" panose="020B0604020202020204" pitchFamily="34" charset="0"/>
                  <a:sym typeface="Arial"/>
                </a:rPr>
                <a:t>shapes</a:t>
              </a:r>
              <a:r>
                <a:rPr lang="en-US" sz="1800" dirty="0">
                  <a:solidFill>
                    <a:schemeClr val="tx1">
                      <a:lumMod val="75000"/>
                      <a:lumOff val="25000"/>
                    </a:schemeClr>
                  </a:solidFill>
                  <a:latin typeface="Lora" pitchFamily="2" charset="0"/>
                  <a:ea typeface="Arial"/>
                  <a:cs typeface="Helvetica" panose="020B0604020202020204" pitchFamily="34" charset="0"/>
                  <a:sym typeface="Arial"/>
                </a:rPr>
                <a:t> to your presentation to present your data in a visual way.</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932957" y="2286628"/>
              <a:ext cx="10326086" cy="3909200"/>
            </a:xfrm>
            <a:prstGeom prst="rect">
              <a:avLst/>
            </a:prstGeom>
            <a:noFill/>
            <a:ln>
              <a:noFill/>
            </a:ln>
          </p:spPr>
          <p:txBody>
            <a:bodyPr spcFirstLastPara="1" wrap="square" lIns="0" tIns="0" rIns="0" bIns="0" anchor="ctr" anchorCtr="0">
              <a:noAutofit/>
            </a:bodyPr>
            <a:lstStyle/>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Choose your favourite infographic and insert it in your presentation using Ctrl C + Ctrl V or Cmd C + Cmd V in Mac.</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Select one of the parts and </a:t>
              </a:r>
              <a:r>
                <a:rPr kumimoji="0" lang="en" sz="1800" b="1"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ungroup</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 it by right-clicking and choosing “Ungroup”. </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1"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Change the color</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 by clicking on the paint bucket. </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Then </a:t>
              </a:r>
              <a:r>
                <a:rPr kumimoji="0" lang="en" sz="1800" b="1"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resize</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1"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Group</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 the elements again by selecting them, right-clicking and choosing “Group”.</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Repeat the steps above with the other parts and when you’re done editing, copy the end result and paste it into your presentation.</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a:p>
              <a:pPr marL="497412" marR="0" lvl="0" indent="-285750" defTabSz="1219170" rtl="0" eaLnBrk="1" fontAlgn="auto" latinLnBrk="0" hangingPunct="1">
                <a:lnSpc>
                  <a:spcPct val="115000"/>
                </a:lnSpc>
                <a:spcBef>
                  <a:spcPts val="0"/>
                </a:spcBef>
                <a:spcAft>
                  <a:spcPts val="0"/>
                </a:spcAft>
                <a:buClr>
                  <a:srgbClr val="000000"/>
                </a:buClr>
                <a:buSzPct val="100000"/>
                <a:buFont typeface="Arial" panose="020B0604020202020204" pitchFamily="34" charset="0"/>
                <a:buChar char="•"/>
                <a:tabLst/>
                <a:defRPr/>
              </a:pP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Remember to choose the “</a:t>
              </a:r>
              <a:r>
                <a:rPr kumimoji="0" lang="en" sz="1800" b="1"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Keep source formatting</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 option so that it keeps the design. For more info, please visit </a:t>
              </a:r>
              <a:r>
                <a:rPr kumimoji="0" lang="en" sz="1800" b="1" i="0" u="none" strike="noStrike" kern="0" cap="none" spc="0" normalizeH="0" baseline="0" noProof="0" dirty="0">
                  <a:ln>
                    <a:noFill/>
                  </a:ln>
                  <a:solidFill>
                    <a:schemeClr val="tx1">
                      <a:lumMod val="75000"/>
                      <a:lumOff val="25000"/>
                    </a:schemeClr>
                  </a:solidFill>
                  <a:effectLst/>
                  <a:uLnTx/>
                  <a:uFill>
                    <a:noFill/>
                  </a:uFill>
                  <a:latin typeface="Lora" pitchFamily="2" charset="0"/>
                  <a:cs typeface="Helvetica" panose="020B0604020202020204" pitchFamily="34" charset="0"/>
                  <a:sym typeface="Arial"/>
                  <a:hlinkClick r:id="rId2">
                    <a:extLst>
                      <a:ext uri="{A12FA001-AC4F-418D-AE19-62706E023703}">
                        <ahyp:hlinkClr xmlns:ahyp="http://schemas.microsoft.com/office/drawing/2018/hyperlinkcolor" val="tx"/>
                      </a:ext>
                    </a:extLst>
                  </a:hlinkClick>
                </a:rPr>
                <a:t>Slideegg (Tips &amp; Tricks)</a:t>
              </a:r>
              <a:r>
                <a:rPr kumimoji="0" lang="en"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rPr>
                <a:t>.</a:t>
              </a:r>
              <a:endParaRPr kumimoji="0" sz="1800" b="0" i="0" u="none" strike="noStrike" kern="0" cap="none" spc="0" normalizeH="0" baseline="0" noProof="0" dirty="0">
                <a:ln>
                  <a:noFill/>
                </a:ln>
                <a:solidFill>
                  <a:schemeClr val="tx1">
                    <a:lumMod val="75000"/>
                    <a:lumOff val="25000"/>
                  </a:schemeClr>
                </a:solidFill>
                <a:effectLst/>
                <a:uLnTx/>
                <a:uFillTx/>
                <a:latin typeface="Lora" pitchFamily="2" charset="0"/>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Lora" pitchFamily="2" charset="0"/>
                <a:ea typeface="Cambria" panose="02040503050406030204" pitchFamily="18" charset="0"/>
                <a:cs typeface="+mn-cs"/>
              </a:rPr>
              <a:t>Terms Of Use (Free Users)</a:t>
            </a:r>
          </a:p>
        </p:txBody>
      </p:sp>
      <p:grpSp>
        <p:nvGrpSpPr>
          <p:cNvPr id="6" name="Group 5">
            <a:extLst>
              <a:ext uri="{FF2B5EF4-FFF2-40B4-BE49-F238E27FC236}">
                <a16:creationId xmlns:a16="http://schemas.microsoft.com/office/drawing/2014/main" id="{CA942558-2E9D-0DC7-288B-8F539D279057}"/>
              </a:ext>
            </a:extLst>
          </p:cNvPr>
          <p:cNvGrpSpPr/>
          <p:nvPr/>
        </p:nvGrpSpPr>
        <p:grpSpPr>
          <a:xfrm>
            <a:off x="965834" y="1541595"/>
            <a:ext cx="9967461" cy="4524315"/>
            <a:chOff x="1524000" y="1838157"/>
            <a:chExt cx="9029700" cy="4524315"/>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452431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If you are a free subscriber, you should credit</a:t>
              </a:r>
              <a:r>
                <a:rPr kumimoji="0" lang="en-US" sz="1800" b="1"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kumimoji="0" lang="en-US" sz="1800" b="1"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by keeping the “</a:t>
              </a:r>
              <a:r>
                <a:rPr kumimoji="0" lang="en-US" sz="1800" b="1"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Thank You”</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slide.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b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Kindly refer to the following slide for the Terms of Use for premium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You can:</a:t>
              </a:r>
              <a:endPar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Use this template for both business and personal endeavors.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Sell, rent, or second-license SlideEgg content or its altered version.</a:t>
              </a:r>
              <a:b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b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Promulgate, unless explicitly permitted, SlideEgg content, by SlideEgg.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Incorporate SlideEgg content in any database or file online or offline.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Obtain SlideEgg content’s copyright.</a:t>
              </a:r>
            </a:p>
            <a:p>
              <a:pPr>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Kindly refer to our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page or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for advanced slide modification guidelines.</a:t>
              </a: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59" cy="307777"/>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p:txBody>
        </p:sp>
      </p:grpSp>
    </p:spTree>
    <p:extLst>
      <p:ext uri="{BB962C8B-B14F-4D97-AF65-F5344CB8AC3E}">
        <p14:creationId xmlns:p14="http://schemas.microsoft.com/office/powerpoint/2010/main" val="2881170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838200" y="365125"/>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Lora" pitchFamily="2" charset="0"/>
                <a:ea typeface="Cambria" panose="02040503050406030204" pitchFamily="18" charset="0"/>
                <a:cs typeface="+mn-cs"/>
              </a:rPr>
              <a:t>Terms Of Use (Premium Users)</a:t>
            </a:r>
          </a:p>
        </p:txBody>
      </p:sp>
      <p:sp>
        <p:nvSpPr>
          <p:cNvPr id="7" name="Rectangle 6">
            <a:extLst>
              <a:ext uri="{FF2B5EF4-FFF2-40B4-BE49-F238E27FC236}">
                <a16:creationId xmlns:a16="http://schemas.microsoft.com/office/drawing/2014/main" id="{EF02BDB2-35C6-50BB-196E-5564E0DDA336}"/>
              </a:ext>
            </a:extLst>
          </p:cNvPr>
          <p:cNvSpPr/>
          <p:nvPr/>
        </p:nvSpPr>
        <p:spPr>
          <a:xfrm>
            <a:off x="854399" y="1541595"/>
            <a:ext cx="10483203" cy="473975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Being a premium subscriber, you have the privilege of using this PPT template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without giving attribution to </a:t>
            </a:r>
            <a:r>
              <a:rPr kumimoji="0" lang="en-US" sz="1800" b="1" i="0" u="sng" strike="noStrike" kern="1200" cap="none" spc="0" normalizeH="0" baseline="0" noProof="0" dirty="0" err="1">
                <a:ln>
                  <a:noFill/>
                </a:ln>
                <a:solidFill>
                  <a:schemeClr val="tx1">
                    <a:lumMod val="75000"/>
                    <a:lumOff val="25000"/>
                  </a:schemeClr>
                </a:solidFill>
                <a:effectLst/>
                <a:uLnTx/>
                <a:uFillTx/>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or keeping the </a:t>
            </a:r>
            <a:r>
              <a:rPr kumimoji="0" lang="en-US" sz="1800" b="1"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“Thank You” </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You can: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Use this template for both business and personal endeavors.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Circulate or share the editable format of this template with anyone you want.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Sell, rent or second-license </a:t>
            </a:r>
            <a:r>
              <a:rPr kumimoji="0" lang="en-US" sz="1800" b="0" i="0" u="none" strike="noStrike" kern="1200" cap="none" spc="0" normalizeH="0" baseline="0" noProof="0" dirty="0" err="1">
                <a:ln>
                  <a:noFill/>
                </a:ln>
                <a:solidFill>
                  <a:schemeClr val="tx1">
                    <a:lumMod val="75000"/>
                    <a:lumOff val="25000"/>
                  </a:schemeClr>
                </a:solidFill>
                <a:effectLst/>
                <a:uLnTx/>
                <a:uFillTx/>
                <a:latin typeface="Lora" pitchFamily="2" charset="0"/>
                <a:cs typeface="Segoe UI" panose="020B0502040204020203" pitchFamily="34" charset="0"/>
              </a:rPr>
              <a:t>SlideEgg</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content or the altered version of it.</a:t>
            </a:r>
            <a:b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b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Promulgate or include the templates in any other services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that performs as distribution or resale platform, unless explicitly permitted, by </a:t>
            </a:r>
            <a:r>
              <a:rPr kumimoji="0" lang="en-US" sz="1800" b="0" i="0" u="none" strike="noStrike" kern="1200" cap="none" spc="0" normalizeH="0" baseline="0" noProof="0" dirty="0" err="1">
                <a:ln>
                  <a:noFill/>
                </a:ln>
                <a:solidFill>
                  <a:schemeClr val="tx1">
                    <a:lumMod val="75000"/>
                    <a:lumOff val="25000"/>
                  </a:schemeClr>
                </a:solidFill>
                <a:effectLst/>
                <a:uLnTx/>
                <a:uFillTx/>
                <a:latin typeface="Lora" pitchFamily="2" charset="0"/>
                <a:cs typeface="Segoe UI" panose="020B0502040204020203" pitchFamily="34" charset="0"/>
              </a:rPr>
              <a:t>SlideEgg</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Incorporate the elements used in </a:t>
            </a:r>
            <a:r>
              <a:rPr kumimoji="0" lang="en-US" sz="1800" b="0" i="0" u="none" strike="noStrike" kern="1200" cap="none" spc="0" normalizeH="0" baseline="0" noProof="0" dirty="0" err="1">
                <a:ln>
                  <a:noFill/>
                </a:ln>
                <a:solidFill>
                  <a:schemeClr val="tx1">
                    <a:lumMod val="75000"/>
                    <a:lumOff val="25000"/>
                  </a:schemeClr>
                </a:solidFill>
                <a:effectLst/>
                <a:uLnTx/>
                <a:uFillTx/>
                <a:latin typeface="Lora" pitchFamily="2" charset="0"/>
                <a:cs typeface="Segoe UI" panose="020B0502040204020203" pitchFamily="34" charset="0"/>
              </a:rPr>
              <a:t>SlideEgg’s</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templates separately.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Obtain </a:t>
            </a:r>
            <a:r>
              <a:rPr kumimoji="0" lang="en-US" sz="1800" b="0" i="0" u="none" strike="noStrike" kern="1200" cap="none" spc="0" normalizeH="0" baseline="0" noProof="0" dirty="0" err="1">
                <a:ln>
                  <a:noFill/>
                </a:ln>
                <a:solidFill>
                  <a:schemeClr val="tx1">
                    <a:lumMod val="75000"/>
                    <a:lumOff val="25000"/>
                  </a:schemeClr>
                </a:solidFill>
                <a:effectLst/>
                <a:uLnTx/>
                <a:uFillTx/>
                <a:latin typeface="Lora" pitchFamily="2" charset="0"/>
                <a:cs typeface="Segoe UI" panose="020B0502040204020203" pitchFamily="34" charset="0"/>
              </a:rPr>
              <a:t>SlideEgg’s</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copyright for the elements used in this template as a logo or trademark.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lumMod val="75000"/>
                  <a:lumOff val="25000"/>
                </a:schemeClr>
              </a:solidFill>
              <a:latin typeface="Lora" pitchFamily="2" charset="0"/>
              <a:cs typeface="Segoe UI" panose="020B0502040204020203" pitchFamily="34" charset="0"/>
            </a:endParaRPr>
          </a:p>
          <a:p>
            <a:pPr>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Kindly refer to our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page or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cs typeface="Segoe UI" panose="020B0502040204020203" pitchFamily="34" charset="0"/>
              </a:rPr>
              <a:t> for advanced slide modification guidelines.</a:t>
            </a:r>
          </a:p>
        </p:txBody>
      </p:sp>
    </p:spTree>
    <p:extLst>
      <p:ext uri="{BB962C8B-B14F-4D97-AF65-F5344CB8AC3E}">
        <p14:creationId xmlns:p14="http://schemas.microsoft.com/office/powerpoint/2010/main" val="48193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6FA1EA-BDF0-0BBC-06AC-BCBAE61C2964}"/>
              </a:ext>
            </a:extLst>
          </p:cNvPr>
          <p:cNvSpPr txBox="1"/>
          <p:nvPr/>
        </p:nvSpPr>
        <p:spPr>
          <a:xfrm>
            <a:off x="3053603" y="6075636"/>
            <a:ext cx="609805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www.slideegg.com</a:t>
            </a:r>
            <a:endParaRPr kumimoji="0" lang="en-US" sz="16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85D6C6BD-F4B0-FF57-D1CC-69C3E8B0835D}"/>
              </a:ext>
            </a:extLst>
          </p:cNvPr>
          <p:cNvGrpSpPr/>
          <p:nvPr/>
        </p:nvGrpSpPr>
        <p:grpSpPr>
          <a:xfrm>
            <a:off x="1659925" y="1576395"/>
            <a:ext cx="8872151" cy="3560070"/>
            <a:chOff x="1659925" y="1622451"/>
            <a:chExt cx="8872151" cy="3560070"/>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4773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We respect your valuable time with SlideEgg!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If you have any questions, please reach us</a:t>
              </a:r>
            </a:p>
          </p:txBody>
        </p:sp>
        <p:grpSp>
          <p:nvGrpSpPr>
            <p:cNvPr id="5" name="Group 4">
              <a:extLst>
                <a:ext uri="{FF2B5EF4-FFF2-40B4-BE49-F238E27FC236}">
                  <a16:creationId xmlns:a16="http://schemas.microsoft.com/office/drawing/2014/main" id="{B59C85C9-F63B-E7AD-66C9-0248A7089251}"/>
                </a:ext>
              </a:extLst>
            </p:cNvPr>
            <p:cNvGrpSpPr/>
            <p:nvPr/>
          </p:nvGrpSpPr>
          <p:grpSpPr>
            <a:xfrm>
              <a:off x="4889500" y="3372853"/>
              <a:ext cx="2878228" cy="444235"/>
              <a:chOff x="3889500" y="3338261"/>
              <a:chExt cx="4767228" cy="735789"/>
            </a:xfrm>
          </p:grpSpPr>
          <p:pic>
            <p:nvPicPr>
              <p:cNvPr id="8" name="Picture 4" descr="Facebook icon circle Logo PNG Vector (EPS) Free Download">
                <a:hlinkClick r:id="rId3"/>
                <a:extLst>
                  <a:ext uri="{FF2B5EF4-FFF2-40B4-BE49-F238E27FC236}">
                    <a16:creationId xmlns:a16="http://schemas.microsoft.com/office/drawing/2014/main" id="{5C3C7234-909E-D7A5-E600-6E4916658C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id="{568D218A-52FD-1CD7-0245-AA6DCEFA6C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id="{23E026E1-BA9A-5E81-4902-5C91A779D1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9"/>
                <a:extLst>
                  <a:ext uri="{FF2B5EF4-FFF2-40B4-BE49-F238E27FC236}">
                    <a16:creationId xmlns:a16="http://schemas.microsoft.com/office/drawing/2014/main" id="{5203BCB7-88E4-37C6-A0A4-8EBF6C4C05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1"/>
                <a:extLst>
                  <a:ext uri="{FF2B5EF4-FFF2-40B4-BE49-F238E27FC236}">
                    <a16:creationId xmlns:a16="http://schemas.microsoft.com/office/drawing/2014/main" id="{0A229943-033E-CDA0-BDDA-4C18F914351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D6A21404-BC86-0C37-62CB-41EB47CA8CA6}"/>
                </a:ext>
              </a:extLst>
            </p:cNvPr>
            <p:cNvSpPr/>
            <p:nvPr/>
          </p:nvSpPr>
          <p:spPr>
            <a:xfrm>
              <a:off x="2668859" y="4659301"/>
              <a:ext cx="685428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CREDIT:</a:t>
              </a:r>
              <a:r>
                <a:rPr kumimoji="0" lang="en-US" sz="14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 SlideEgg created this PowerPoint template.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Let this slide be kept for attribution.</a:t>
              </a:r>
            </a:p>
          </p:txBody>
        </p:sp>
        <p:sp>
          <p:nvSpPr>
            <p:cNvPr id="7" name="Rectangle 6">
              <a:extLst>
                <a:ext uri="{FF2B5EF4-FFF2-40B4-BE49-F238E27FC236}">
                  <a16:creationId xmlns:a16="http://schemas.microsoft.com/office/drawing/2014/main" id="{9A4B43F0-6627-186C-D543-EF34235C1E9E}"/>
                </a:ext>
              </a:extLst>
            </p:cNvPr>
            <p:cNvSpPr/>
            <p:nvPr/>
          </p:nvSpPr>
          <p:spPr>
            <a:xfrm>
              <a:off x="2668859" y="4098910"/>
              <a:ext cx="685428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Do you have a design request, please visit our </a:t>
              </a:r>
              <a:r>
                <a:rPr kumimoji="0" lang="en-US" sz="1800" b="1" i="0" u="sng"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redesign</a:t>
              </a:r>
              <a:r>
                <a:rPr kumimoji="0" lang="en-US" sz="1800" b="0" i="0" u="none" strike="noStrike" kern="1200" cap="none" spc="0" normalizeH="0" baseline="0" noProof="0" dirty="0">
                  <a:ln>
                    <a:noFill/>
                  </a:ln>
                  <a:solidFill>
                    <a:schemeClr val="tx1">
                      <a:lumMod val="75000"/>
                      <a:lumOff val="25000"/>
                    </a:schemeClr>
                  </a:solidFill>
                  <a:effectLst/>
                  <a:uLnTx/>
                  <a:uFillTx/>
                  <a:latin typeface="LORA" pitchFamily="2" charset="0"/>
                  <a:ea typeface="+mn-ea"/>
                  <a:cs typeface="Segoe UI" panose="020B0502040204020203" pitchFamily="34" charset="0"/>
                </a:rPr>
                <a:t> page.</a:t>
              </a:r>
            </a:p>
          </p:txBody>
        </p:sp>
      </p:gr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173DE5-4D9E-70AE-C3AB-DC1A1B16BF0E}"/>
              </a:ext>
            </a:extLst>
          </p:cNvPr>
          <p:cNvSpPr/>
          <p:nvPr/>
        </p:nvSpPr>
        <p:spPr>
          <a:xfrm>
            <a:off x="8441997" y="954266"/>
            <a:ext cx="2819400" cy="2819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647FC6A-D9BC-193E-AB36-55849250A62E}"/>
              </a:ext>
            </a:extLst>
          </p:cNvPr>
          <p:cNvPicPr>
            <a:picLocks noChangeAspect="1"/>
          </p:cNvPicPr>
          <p:nvPr/>
        </p:nvPicPr>
        <p:blipFill rotWithShape="1">
          <a:blip r:embed="rId2">
            <a:extLst>
              <a:ext uri="{28A0092B-C50C-407E-A947-70E740481C1C}">
                <a14:useLocalDpi xmlns:a14="http://schemas.microsoft.com/office/drawing/2010/main" val="0"/>
              </a:ext>
            </a:extLst>
          </a:blip>
          <a:srcRect l="10984" t="-590" r="10984" b="590"/>
          <a:stretch/>
        </p:blipFill>
        <p:spPr>
          <a:xfrm>
            <a:off x="5478848" y="1592717"/>
            <a:ext cx="5467023" cy="4311017"/>
          </a:xfrm>
          <a:prstGeom prst="rect">
            <a:avLst/>
          </a:prstGeom>
        </p:spPr>
      </p:pic>
      <p:sp>
        <p:nvSpPr>
          <p:cNvPr id="6" name="TextBox 5">
            <a:extLst>
              <a:ext uri="{FF2B5EF4-FFF2-40B4-BE49-F238E27FC236}">
                <a16:creationId xmlns:a16="http://schemas.microsoft.com/office/drawing/2014/main" id="{3755D635-DE75-D3B9-354D-6D34CF58EEB3}"/>
              </a:ext>
            </a:extLst>
          </p:cNvPr>
          <p:cNvSpPr txBox="1"/>
          <p:nvPr/>
        </p:nvSpPr>
        <p:spPr>
          <a:xfrm>
            <a:off x="1222023" y="2363966"/>
            <a:ext cx="3873353" cy="830997"/>
          </a:xfrm>
          <a:prstGeom prst="rect">
            <a:avLst/>
          </a:prstGeom>
          <a:noFill/>
        </p:spPr>
        <p:txBody>
          <a:bodyPr wrap="square">
            <a:spAutoFit/>
          </a:bodyPr>
          <a:lstStyle/>
          <a:p>
            <a:r>
              <a:rPr lang="en-US" sz="4800" b="1" i="0" dirty="0">
                <a:solidFill>
                  <a:schemeClr val="accent1"/>
                </a:solidFill>
                <a:effectLst/>
                <a:latin typeface="Montserrat" panose="00000500000000000000" pitchFamily="2" charset="0"/>
              </a:rPr>
              <a:t>History </a:t>
            </a:r>
            <a:endParaRPr lang="en-US" sz="4800" b="1" dirty="0">
              <a:solidFill>
                <a:schemeClr val="accent1"/>
              </a:solidFill>
              <a:latin typeface="Montserrat" panose="00000500000000000000" pitchFamily="2" charset="0"/>
            </a:endParaRPr>
          </a:p>
        </p:txBody>
      </p:sp>
      <p:grpSp>
        <p:nvGrpSpPr>
          <p:cNvPr id="12" name="Group 11">
            <a:extLst>
              <a:ext uri="{FF2B5EF4-FFF2-40B4-BE49-F238E27FC236}">
                <a16:creationId xmlns:a16="http://schemas.microsoft.com/office/drawing/2014/main" id="{B818962B-2FEC-53A4-DDD5-193F26C753F8}"/>
              </a:ext>
            </a:extLst>
          </p:cNvPr>
          <p:cNvGrpSpPr/>
          <p:nvPr/>
        </p:nvGrpSpPr>
        <p:grpSpPr>
          <a:xfrm>
            <a:off x="1222023" y="3784825"/>
            <a:ext cx="4893003" cy="2614041"/>
            <a:chOff x="1222023" y="3784825"/>
            <a:chExt cx="4893003" cy="2614041"/>
          </a:xfrm>
        </p:grpSpPr>
        <p:sp>
          <p:nvSpPr>
            <p:cNvPr id="4" name="Rectangle 3">
              <a:extLst>
                <a:ext uri="{FF2B5EF4-FFF2-40B4-BE49-F238E27FC236}">
                  <a16:creationId xmlns:a16="http://schemas.microsoft.com/office/drawing/2014/main" id="{F1C257AD-BD65-28CB-BA27-388F357F4049}"/>
                </a:ext>
              </a:extLst>
            </p:cNvPr>
            <p:cNvSpPr/>
            <p:nvPr/>
          </p:nvSpPr>
          <p:spPr>
            <a:xfrm>
              <a:off x="1222023" y="3784825"/>
              <a:ext cx="4893003" cy="2614041"/>
            </a:xfrm>
            <a:prstGeom prst="rect">
              <a:avLst/>
            </a:prstGeom>
            <a:solidFill>
              <a:schemeClr val="accent1"/>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BDA2000-1E68-A625-9560-4829960AE5E7}"/>
                </a:ext>
              </a:extLst>
            </p:cNvPr>
            <p:cNvSpPr txBox="1"/>
            <p:nvPr/>
          </p:nvSpPr>
          <p:spPr>
            <a:xfrm>
              <a:off x="1449199" y="4044347"/>
              <a:ext cx="4438650" cy="2094997"/>
            </a:xfrm>
            <a:prstGeom prst="rect">
              <a:avLst/>
            </a:prstGeom>
            <a:noFill/>
          </p:spPr>
          <p:txBody>
            <a:bodyPr wrap="square">
              <a:spAutoFit/>
            </a:bodyPr>
            <a:lstStyle/>
            <a:p>
              <a:pPr algn="ctr">
                <a:lnSpc>
                  <a:spcPct val="150000"/>
                </a:lnSpc>
              </a:pPr>
              <a:r>
                <a:rPr lang="en-US" sz="1100" b="0" i="0" dirty="0">
                  <a:solidFill>
                    <a:schemeClr val="bg1"/>
                  </a:solidFill>
                  <a:effectLst/>
                  <a:latin typeface="Montserrat" panose="00000500000000000000" pitchFamily="2" charset="0"/>
                </a:rPr>
                <a:t>The history of soccer traces back to ancient ball games played in various cultures. In the Middle Ages, different regions had their own variations of soccer-like games. In the 19th century, soccer rules were codified at Cambridge University, laying the foundation for the modern game. Other clubs and schools in England and beyond developed their own sets of rules, leading to the establishment of soccer associations and leagues worldwide. </a:t>
              </a:r>
              <a:endParaRPr lang="en-US" sz="1100" dirty="0">
                <a:solidFill>
                  <a:schemeClr val="bg1"/>
                </a:solidFill>
                <a:latin typeface="Montserrat" panose="00000500000000000000" pitchFamily="2" charset="0"/>
              </a:endParaRPr>
            </a:p>
          </p:txBody>
        </p:sp>
      </p:grpSp>
      <p:sp>
        <p:nvSpPr>
          <p:cNvPr id="11" name="Rectangle 10">
            <a:extLst>
              <a:ext uri="{FF2B5EF4-FFF2-40B4-BE49-F238E27FC236}">
                <a16:creationId xmlns:a16="http://schemas.microsoft.com/office/drawing/2014/main" id="{D9413AAF-7278-D6FB-8781-F2CE54349BD2}"/>
              </a:ext>
            </a:extLst>
          </p:cNvPr>
          <p:cNvSpPr/>
          <p:nvPr/>
        </p:nvSpPr>
        <p:spPr>
          <a:xfrm>
            <a:off x="263854" y="529039"/>
            <a:ext cx="3486150" cy="379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07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591776-6F51-554E-18BE-A36D998182B6}"/>
              </a:ext>
            </a:extLst>
          </p:cNvPr>
          <p:cNvSpPr/>
          <p:nvPr/>
        </p:nvSpPr>
        <p:spPr>
          <a:xfrm>
            <a:off x="476162" y="0"/>
            <a:ext cx="3215149" cy="6858000"/>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7B6D"/>
              </a:solidFill>
            </a:endParaRPr>
          </a:p>
        </p:txBody>
      </p:sp>
      <p:pic>
        <p:nvPicPr>
          <p:cNvPr id="4" name="Picture 3">
            <a:extLst>
              <a:ext uri="{FF2B5EF4-FFF2-40B4-BE49-F238E27FC236}">
                <a16:creationId xmlns:a16="http://schemas.microsoft.com/office/drawing/2014/main" id="{AA9C349E-8E12-64A8-B3F3-DDF7A224DE3C}"/>
              </a:ext>
            </a:extLst>
          </p:cNvPr>
          <p:cNvPicPr>
            <a:picLocks noChangeAspect="1"/>
          </p:cNvPicPr>
          <p:nvPr/>
        </p:nvPicPr>
        <p:blipFill rotWithShape="1">
          <a:blip r:embed="rId2">
            <a:extLst>
              <a:ext uri="{28A0092B-C50C-407E-A947-70E740481C1C}">
                <a14:useLocalDpi xmlns:a14="http://schemas.microsoft.com/office/drawing/2010/main" val="0"/>
              </a:ext>
            </a:extLst>
          </a:blip>
          <a:srcRect l="11811" r="46477" b="19643"/>
          <a:stretch/>
        </p:blipFill>
        <p:spPr>
          <a:xfrm>
            <a:off x="1257590" y="625829"/>
            <a:ext cx="4360490" cy="5606343"/>
          </a:xfrm>
          <a:prstGeom prst="rect">
            <a:avLst/>
          </a:prstGeom>
          <a:ln w="44450">
            <a:solidFill>
              <a:schemeClr val="accent1"/>
            </a:solidFill>
          </a:ln>
        </p:spPr>
      </p:pic>
      <p:sp>
        <p:nvSpPr>
          <p:cNvPr id="7" name="Rectangle 6">
            <a:extLst>
              <a:ext uri="{FF2B5EF4-FFF2-40B4-BE49-F238E27FC236}">
                <a16:creationId xmlns:a16="http://schemas.microsoft.com/office/drawing/2014/main" id="{674A022B-80D6-491C-0474-4BC960C48B53}"/>
              </a:ext>
            </a:extLst>
          </p:cNvPr>
          <p:cNvSpPr/>
          <p:nvPr/>
        </p:nvSpPr>
        <p:spPr>
          <a:xfrm flipV="1">
            <a:off x="6165465" y="1972485"/>
            <a:ext cx="468086" cy="468086"/>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A5D8B330-06AC-E237-6FE3-4002CDECF85D}"/>
              </a:ext>
            </a:extLst>
          </p:cNvPr>
          <p:cNvGrpSpPr/>
          <p:nvPr/>
        </p:nvGrpSpPr>
        <p:grpSpPr>
          <a:xfrm>
            <a:off x="6573922" y="1310639"/>
            <a:ext cx="5141916" cy="4236722"/>
            <a:chOff x="6573922" y="1518781"/>
            <a:chExt cx="5141916" cy="4236722"/>
          </a:xfrm>
        </p:grpSpPr>
        <p:sp>
          <p:nvSpPr>
            <p:cNvPr id="6" name="Rectangle 5">
              <a:extLst>
                <a:ext uri="{FF2B5EF4-FFF2-40B4-BE49-F238E27FC236}">
                  <a16:creationId xmlns:a16="http://schemas.microsoft.com/office/drawing/2014/main" id="{F25EB9BD-B3BD-714A-5219-D6CA91B7F9BD}"/>
                </a:ext>
              </a:extLst>
            </p:cNvPr>
            <p:cNvSpPr/>
            <p:nvPr/>
          </p:nvSpPr>
          <p:spPr>
            <a:xfrm>
              <a:off x="7600950" y="1518781"/>
              <a:ext cx="4114888" cy="907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i="0">
                  <a:solidFill>
                    <a:schemeClr val="bg1"/>
                  </a:solidFill>
                  <a:effectLst/>
                  <a:latin typeface="Montserrat" panose="00000500000000000000" pitchFamily="2" charset="0"/>
                </a:rPr>
                <a:t>Professionalism </a:t>
              </a:r>
              <a:endParaRPr lang="en-US" sz="3200" b="1"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CD6A184E-6DF8-5222-7393-A8F79539D668}"/>
                </a:ext>
              </a:extLst>
            </p:cNvPr>
            <p:cNvSpPr txBox="1"/>
            <p:nvPr/>
          </p:nvSpPr>
          <p:spPr>
            <a:xfrm>
              <a:off x="6573922" y="2750193"/>
              <a:ext cx="5141916" cy="3005310"/>
            </a:xfrm>
            <a:prstGeom prst="rect">
              <a:avLst/>
            </a:prstGeom>
            <a:noFill/>
          </p:spPr>
          <p:txBody>
            <a:bodyPr wrap="square">
              <a:spAutoFit/>
            </a:bodyPr>
            <a:lstStyle/>
            <a:p>
              <a:pPr algn="r">
                <a:lnSpc>
                  <a:spcPct val="150000"/>
                </a:lnSpc>
              </a:pPr>
              <a:r>
                <a:rPr lang="en-US" sz="1600" b="0" i="0" dirty="0">
                  <a:solidFill>
                    <a:schemeClr val="tx1">
                      <a:lumMod val="75000"/>
                      <a:lumOff val="25000"/>
                    </a:schemeClr>
                  </a:solidFill>
                  <a:effectLst/>
                  <a:latin typeface="Montserrat" panose="00000500000000000000" pitchFamily="2" charset="0"/>
                </a:rPr>
                <a:t>Professionalism in football emerged in the late 19th and early 20th centuries, with the adoption of paid players, formation of professional leagues, and introduction of player contracts and transfers. It transformed football from an amateur pastime to a commercialized industry, with organized competitions, structured clubs, and financial incentives for players. </a:t>
              </a:r>
              <a:endParaRPr lang="en-US" sz="1600"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388358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8A1514-5093-9FD8-8F94-D29CC06DDDEC}"/>
              </a:ext>
            </a:extLst>
          </p:cNvPr>
          <p:cNvSpPr/>
          <p:nvPr/>
        </p:nvSpPr>
        <p:spPr>
          <a:xfrm>
            <a:off x="10707329" y="1"/>
            <a:ext cx="1484671" cy="6867624"/>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CD1C2BD-78B7-EE91-E296-CA9FDD8B7B61}"/>
              </a:ext>
            </a:extLst>
          </p:cNvPr>
          <p:cNvSpPr/>
          <p:nvPr/>
        </p:nvSpPr>
        <p:spPr>
          <a:xfrm>
            <a:off x="5588000" y="6286500"/>
            <a:ext cx="596900" cy="368300"/>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8BCCD43-D755-7C14-489A-1A1D51135EDB}"/>
              </a:ext>
            </a:extLst>
          </p:cNvPr>
          <p:cNvSpPr/>
          <p:nvPr/>
        </p:nvSpPr>
        <p:spPr>
          <a:xfrm rot="16200000">
            <a:off x="8432800" y="811367"/>
            <a:ext cx="596900" cy="36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D683D9AD-5FE1-2892-050C-97403104D602}"/>
              </a:ext>
            </a:extLst>
          </p:cNvPr>
          <p:cNvPicPr>
            <a:picLocks noChangeAspect="1"/>
          </p:cNvPicPr>
          <p:nvPr/>
        </p:nvPicPr>
        <p:blipFill rotWithShape="1">
          <a:blip r:embed="rId2">
            <a:extLst>
              <a:ext uri="{28A0092B-C50C-407E-A947-70E740481C1C}">
                <a14:useLocalDpi xmlns:a14="http://schemas.microsoft.com/office/drawing/2010/main" val="0"/>
              </a:ext>
            </a:extLst>
          </a:blip>
          <a:srcRect b="13671"/>
          <a:stretch/>
        </p:blipFill>
        <p:spPr>
          <a:xfrm>
            <a:off x="5737450" y="1990931"/>
            <a:ext cx="2506663" cy="3244543"/>
          </a:xfrm>
          <a:prstGeom prst="rect">
            <a:avLst/>
          </a:prstGeom>
          <a:ln w="47625">
            <a:solidFill>
              <a:schemeClr val="accent1"/>
            </a:solidFill>
          </a:ln>
        </p:spPr>
      </p:pic>
      <p:pic>
        <p:nvPicPr>
          <p:cNvPr id="14" name="Picture 13">
            <a:extLst>
              <a:ext uri="{FF2B5EF4-FFF2-40B4-BE49-F238E27FC236}">
                <a16:creationId xmlns:a16="http://schemas.microsoft.com/office/drawing/2014/main" id="{73470480-8B55-C1BF-7F00-EFBCC6E0E63F}"/>
              </a:ext>
            </a:extLst>
          </p:cNvPr>
          <p:cNvPicPr>
            <a:picLocks noChangeAspect="1"/>
          </p:cNvPicPr>
          <p:nvPr/>
        </p:nvPicPr>
        <p:blipFill rotWithShape="1">
          <a:blip r:embed="rId3">
            <a:extLst>
              <a:ext uri="{28A0092B-C50C-407E-A947-70E740481C1C}">
                <a14:useLocalDpi xmlns:a14="http://schemas.microsoft.com/office/drawing/2010/main" val="0"/>
              </a:ext>
            </a:extLst>
          </a:blip>
          <a:srcRect t="10073" b="3781"/>
          <a:stretch/>
        </p:blipFill>
        <p:spPr>
          <a:xfrm>
            <a:off x="8731250" y="2000657"/>
            <a:ext cx="2506663" cy="3234817"/>
          </a:xfrm>
          <a:prstGeom prst="rect">
            <a:avLst/>
          </a:prstGeom>
          <a:ln w="47625">
            <a:solidFill>
              <a:schemeClr val="accent1"/>
            </a:solidFill>
          </a:ln>
        </p:spPr>
      </p:pic>
      <p:grpSp>
        <p:nvGrpSpPr>
          <p:cNvPr id="18" name="Group 17">
            <a:extLst>
              <a:ext uri="{FF2B5EF4-FFF2-40B4-BE49-F238E27FC236}">
                <a16:creationId xmlns:a16="http://schemas.microsoft.com/office/drawing/2014/main" id="{AEFDC619-536B-13BB-8419-C4AB41C4654E}"/>
              </a:ext>
            </a:extLst>
          </p:cNvPr>
          <p:cNvGrpSpPr/>
          <p:nvPr/>
        </p:nvGrpSpPr>
        <p:grpSpPr>
          <a:xfrm>
            <a:off x="321483" y="1202680"/>
            <a:ext cx="5024079" cy="4452640"/>
            <a:chOff x="226233" y="1293967"/>
            <a:chExt cx="5024079" cy="4452640"/>
          </a:xfrm>
        </p:grpSpPr>
        <p:sp>
          <p:nvSpPr>
            <p:cNvPr id="16" name="TextBox 15">
              <a:extLst>
                <a:ext uri="{FF2B5EF4-FFF2-40B4-BE49-F238E27FC236}">
                  <a16:creationId xmlns:a16="http://schemas.microsoft.com/office/drawing/2014/main" id="{6DF81EBD-119C-9E11-754B-57DED4B80A45}"/>
                </a:ext>
              </a:extLst>
            </p:cNvPr>
            <p:cNvSpPr txBox="1"/>
            <p:nvPr/>
          </p:nvSpPr>
          <p:spPr>
            <a:xfrm>
              <a:off x="226233" y="2459040"/>
              <a:ext cx="5024079" cy="3287567"/>
            </a:xfrm>
            <a:prstGeom prst="rect">
              <a:avLst/>
            </a:prstGeom>
            <a:noFill/>
          </p:spPr>
          <p:txBody>
            <a:bodyPr wrap="square">
              <a:spAutoFit/>
            </a:bodyPr>
            <a:lstStyle/>
            <a:p>
              <a:pPr>
                <a:lnSpc>
                  <a:spcPct val="150000"/>
                </a:lnSpc>
              </a:pPr>
              <a:r>
                <a:rPr lang="en-US" sz="1400" b="0" i="0" dirty="0">
                  <a:solidFill>
                    <a:schemeClr val="tx1">
                      <a:lumMod val="75000"/>
                      <a:lumOff val="25000"/>
                    </a:schemeClr>
                  </a:solidFill>
                  <a:effectLst/>
                  <a:latin typeface="Montserrat" panose="00000500000000000000" pitchFamily="2" charset="0"/>
                </a:rPr>
                <a:t>International organizations are intergovernmental or non-governmental entities established to promote cooperation and address global issues. Examples include the United Nations (UN), World Bank, International Monetary Fund (IMF), World Health Organization (WHO), and UNESCO. These organizations facilitate collaboration among countries on various matters such as peace and security, economic development, health, education, and humanitarian aid. </a:t>
              </a:r>
              <a:endParaRPr lang="en-US" sz="1400" dirty="0">
                <a:solidFill>
                  <a:schemeClr val="tx1">
                    <a:lumMod val="75000"/>
                    <a:lumOff val="25000"/>
                  </a:schemeClr>
                </a:solidFill>
                <a:latin typeface="Montserrat" panose="00000500000000000000" pitchFamily="2" charset="0"/>
              </a:endParaRPr>
            </a:p>
          </p:txBody>
        </p:sp>
        <p:sp>
          <p:nvSpPr>
            <p:cNvPr id="17" name="Rectangle 16">
              <a:extLst>
                <a:ext uri="{FF2B5EF4-FFF2-40B4-BE49-F238E27FC236}">
                  <a16:creationId xmlns:a16="http://schemas.microsoft.com/office/drawing/2014/main" id="{CD022FD8-E140-A5C3-BB72-B451BDD4408C}"/>
                </a:ext>
              </a:extLst>
            </p:cNvPr>
            <p:cNvSpPr/>
            <p:nvPr/>
          </p:nvSpPr>
          <p:spPr>
            <a:xfrm>
              <a:off x="226233" y="1293967"/>
              <a:ext cx="5024079" cy="907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2400" b="1" i="0" dirty="0">
                  <a:solidFill>
                    <a:schemeClr val="bg1"/>
                  </a:solidFill>
                  <a:effectLst/>
                  <a:latin typeface="Montserrat" panose="00000500000000000000" pitchFamily="2" charset="0"/>
                  <a:ea typeface="Lato" panose="020F0502020204030203" pitchFamily="34" charset="0"/>
                  <a:cs typeface="Lato" panose="020F0502020204030203" pitchFamily="34" charset="0"/>
                </a:rPr>
                <a:t>International organization </a:t>
              </a:r>
              <a:endParaRPr lang="en-US" sz="2400" b="1" dirty="0">
                <a:solidFill>
                  <a:schemeClr val="bg1"/>
                </a:solidFill>
                <a:latin typeface="Montserrat" panose="00000500000000000000" pitchFamily="2"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61806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54890-A320-E6A9-C513-7958C0255D55}"/>
              </a:ext>
            </a:extLst>
          </p:cNvPr>
          <p:cNvSpPr/>
          <p:nvPr/>
        </p:nvSpPr>
        <p:spPr>
          <a:xfrm>
            <a:off x="8020050" y="1085850"/>
            <a:ext cx="3600450" cy="3600450"/>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3305FB1-1DE6-8058-259F-9587F0F6C002}"/>
              </a:ext>
            </a:extLst>
          </p:cNvPr>
          <p:cNvSpPr/>
          <p:nvPr/>
        </p:nvSpPr>
        <p:spPr>
          <a:xfrm flipV="1">
            <a:off x="337457" y="1085850"/>
            <a:ext cx="468086" cy="468086"/>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ABA02AF-9EDC-18ED-BBCB-1C1D814DD6AE}"/>
              </a:ext>
            </a:extLst>
          </p:cNvPr>
          <p:cNvPicPr>
            <a:picLocks noChangeAspect="1"/>
          </p:cNvPicPr>
          <p:nvPr/>
        </p:nvPicPr>
        <p:blipFill rotWithShape="1">
          <a:blip r:embed="rId2">
            <a:extLst>
              <a:ext uri="{28A0092B-C50C-407E-A947-70E740481C1C}">
                <a14:useLocalDpi xmlns:a14="http://schemas.microsoft.com/office/drawing/2010/main" val="0"/>
              </a:ext>
            </a:extLst>
          </a:blip>
          <a:srcRect r="15660"/>
          <a:stretch/>
        </p:blipFill>
        <p:spPr>
          <a:xfrm>
            <a:off x="5522006" y="1592716"/>
            <a:ext cx="5447971" cy="4311018"/>
          </a:xfrm>
          <a:prstGeom prst="rect">
            <a:avLst/>
          </a:prstGeom>
          <a:ln w="41275">
            <a:solidFill>
              <a:schemeClr val="accent1"/>
            </a:solidFill>
          </a:ln>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6CE0871F-0DE0-7310-FBD6-9DD997AFD3F7}"/>
              </a:ext>
            </a:extLst>
          </p:cNvPr>
          <p:cNvSpPr/>
          <p:nvPr/>
        </p:nvSpPr>
        <p:spPr>
          <a:xfrm>
            <a:off x="299359" y="1752600"/>
            <a:ext cx="4572124" cy="1133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0" rIns="0" bIns="0" rtlCol="0" anchor="ctr"/>
          <a:lstStyle/>
          <a:p>
            <a:pPr algn="l"/>
            <a:r>
              <a:rPr lang="en-US" sz="2800" b="1" i="0" dirty="0">
                <a:solidFill>
                  <a:schemeClr val="bg1"/>
                </a:solidFill>
                <a:effectLst/>
                <a:latin typeface="Montserrat" panose="00000500000000000000" pitchFamily="2" charset="0"/>
              </a:rPr>
              <a:t>Football around the world</a:t>
            </a:r>
          </a:p>
        </p:txBody>
      </p:sp>
      <p:sp>
        <p:nvSpPr>
          <p:cNvPr id="10" name="TextBox 9">
            <a:extLst>
              <a:ext uri="{FF2B5EF4-FFF2-40B4-BE49-F238E27FC236}">
                <a16:creationId xmlns:a16="http://schemas.microsoft.com/office/drawing/2014/main" id="{B2C2851B-5E97-7297-34CF-D43CCA60F787}"/>
              </a:ext>
            </a:extLst>
          </p:cNvPr>
          <p:cNvSpPr txBox="1"/>
          <p:nvPr/>
        </p:nvSpPr>
        <p:spPr>
          <a:xfrm>
            <a:off x="299359" y="3345317"/>
            <a:ext cx="4572124" cy="2200602"/>
          </a:xfrm>
          <a:prstGeom prst="rect">
            <a:avLst/>
          </a:prstGeom>
          <a:noFill/>
        </p:spPr>
        <p:txBody>
          <a:bodyPr wrap="square">
            <a:spAutoFit/>
          </a:bodyPr>
          <a:lstStyle/>
          <a:p>
            <a:pPr>
              <a:spcBef>
                <a:spcPts val="600"/>
              </a:spcBef>
            </a:pPr>
            <a:r>
              <a:rPr lang="en-US" sz="2400" b="1" i="0" dirty="0">
                <a:solidFill>
                  <a:schemeClr val="accent1"/>
                </a:solidFill>
                <a:effectLst/>
                <a:latin typeface="Montserrat" panose="00000500000000000000" pitchFamily="2" charset="0"/>
              </a:rPr>
              <a:t>Europe</a:t>
            </a:r>
          </a:p>
          <a:p>
            <a:pPr>
              <a:spcBef>
                <a:spcPts val="600"/>
              </a:spcBef>
            </a:pPr>
            <a:r>
              <a:rPr lang="en-US" b="0" i="0" dirty="0">
                <a:solidFill>
                  <a:schemeClr val="tx1">
                    <a:lumMod val="75000"/>
                    <a:lumOff val="25000"/>
                  </a:schemeClr>
                </a:solidFill>
                <a:effectLst/>
                <a:latin typeface="Montserrat" panose="00000500000000000000" pitchFamily="2" charset="0"/>
              </a:rPr>
              <a:t>Football has a rich history and a strong following in Europe, with numerous professional leagues and clubs, such as the English Premier League, La Liga in Spain, Serie A in Italy, and the Bundesliga in Germany. </a:t>
            </a:r>
            <a:endParaRPr lang="en-US" dirty="0">
              <a:solidFill>
                <a:schemeClr val="tx1">
                  <a:lumMod val="75000"/>
                  <a:lumOff val="25000"/>
                </a:schemeClr>
              </a:solidFill>
              <a:latin typeface="Montserrat" panose="00000500000000000000" pitchFamily="2" charset="0"/>
            </a:endParaRPr>
          </a:p>
        </p:txBody>
      </p:sp>
    </p:spTree>
    <p:extLst>
      <p:ext uri="{BB962C8B-B14F-4D97-AF65-F5344CB8AC3E}">
        <p14:creationId xmlns:p14="http://schemas.microsoft.com/office/powerpoint/2010/main" val="275238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0254A0-483B-203E-13AF-05F8FC70DE74}"/>
              </a:ext>
            </a:extLst>
          </p:cNvPr>
          <p:cNvSpPr/>
          <p:nvPr/>
        </p:nvSpPr>
        <p:spPr>
          <a:xfrm>
            <a:off x="0" y="762000"/>
            <a:ext cx="530942" cy="2654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52024D6-7A9D-6359-AC8E-B37223FC0D24}"/>
              </a:ext>
            </a:extLst>
          </p:cNvPr>
          <p:cNvSpPr/>
          <p:nvPr/>
        </p:nvSpPr>
        <p:spPr>
          <a:xfrm rot="5400000">
            <a:off x="1566642" y="5456597"/>
            <a:ext cx="406543" cy="6747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F8CA1AB-9784-03AC-BA0A-1F36222621E5}"/>
              </a:ext>
            </a:extLst>
          </p:cNvPr>
          <p:cNvSpPr/>
          <p:nvPr/>
        </p:nvSpPr>
        <p:spPr>
          <a:xfrm rot="5400000">
            <a:off x="6613520" y="4038174"/>
            <a:ext cx="765186" cy="2654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13E46943-6C59-D0EF-8B83-8EC3EAEE57A8}"/>
              </a:ext>
            </a:extLst>
          </p:cNvPr>
          <p:cNvGrpSpPr/>
          <p:nvPr/>
        </p:nvGrpSpPr>
        <p:grpSpPr>
          <a:xfrm>
            <a:off x="1113866" y="1099475"/>
            <a:ext cx="4962991" cy="3066060"/>
            <a:chOff x="1151966" y="1194725"/>
            <a:chExt cx="4962991" cy="3066060"/>
          </a:xfrm>
        </p:grpSpPr>
        <p:grpSp>
          <p:nvGrpSpPr>
            <p:cNvPr id="19" name="Group 18">
              <a:extLst>
                <a:ext uri="{FF2B5EF4-FFF2-40B4-BE49-F238E27FC236}">
                  <a16:creationId xmlns:a16="http://schemas.microsoft.com/office/drawing/2014/main" id="{C0CB9137-1B70-FF16-D038-04BC5F39A1CB}"/>
                </a:ext>
              </a:extLst>
            </p:cNvPr>
            <p:cNvGrpSpPr/>
            <p:nvPr/>
          </p:nvGrpSpPr>
          <p:grpSpPr>
            <a:xfrm>
              <a:off x="1151966" y="1194725"/>
              <a:ext cx="4962991" cy="3066060"/>
              <a:chOff x="1151966" y="672214"/>
              <a:chExt cx="4962991" cy="3066060"/>
            </a:xfrm>
          </p:grpSpPr>
          <p:grpSp>
            <p:nvGrpSpPr>
              <p:cNvPr id="18" name="Group 17">
                <a:extLst>
                  <a:ext uri="{FF2B5EF4-FFF2-40B4-BE49-F238E27FC236}">
                    <a16:creationId xmlns:a16="http://schemas.microsoft.com/office/drawing/2014/main" id="{36AF70FD-E608-428A-7252-468334F4649F}"/>
                  </a:ext>
                </a:extLst>
              </p:cNvPr>
              <p:cNvGrpSpPr/>
              <p:nvPr/>
            </p:nvGrpSpPr>
            <p:grpSpPr>
              <a:xfrm>
                <a:off x="1151966" y="672214"/>
                <a:ext cx="4962991" cy="770706"/>
                <a:chOff x="1232928" y="672214"/>
                <a:chExt cx="4962991" cy="770706"/>
              </a:xfrm>
            </p:grpSpPr>
            <p:sp>
              <p:nvSpPr>
                <p:cNvPr id="8" name="Rectangle 7">
                  <a:extLst>
                    <a:ext uri="{FF2B5EF4-FFF2-40B4-BE49-F238E27FC236}">
                      <a16:creationId xmlns:a16="http://schemas.microsoft.com/office/drawing/2014/main" id="{283C9F0D-AB47-EB98-816E-D58B7E0498FD}"/>
                    </a:ext>
                  </a:extLst>
                </p:cNvPr>
                <p:cNvSpPr/>
                <p:nvPr/>
              </p:nvSpPr>
              <p:spPr>
                <a:xfrm>
                  <a:off x="3405715" y="673478"/>
                  <a:ext cx="2790204" cy="769441"/>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240A6AF-ECCE-7990-1C45-FEBA425C762D}"/>
                    </a:ext>
                  </a:extLst>
                </p:cNvPr>
                <p:cNvSpPr/>
                <p:nvPr/>
              </p:nvSpPr>
              <p:spPr>
                <a:xfrm>
                  <a:off x="1232928" y="673479"/>
                  <a:ext cx="2181431" cy="769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19B5EE8-5315-2B7E-8648-C9FE77DC327A}"/>
                    </a:ext>
                  </a:extLst>
                </p:cNvPr>
                <p:cNvSpPr txBox="1"/>
                <p:nvPr/>
              </p:nvSpPr>
              <p:spPr>
                <a:xfrm>
                  <a:off x="3390492" y="672214"/>
                  <a:ext cx="2790203" cy="769441"/>
                </a:xfrm>
                <a:prstGeom prst="rect">
                  <a:avLst/>
                </a:prstGeom>
                <a:noFill/>
              </p:spPr>
              <p:txBody>
                <a:bodyPr wrap="square" rtlCol="0">
                  <a:spAutoFit/>
                </a:bodyPr>
                <a:lstStyle/>
                <a:p>
                  <a:r>
                    <a:rPr lang="en-IN" sz="4400" b="1" dirty="0">
                      <a:solidFill>
                        <a:schemeClr val="accent1"/>
                      </a:solidFill>
                      <a:latin typeface="Montserrat" panose="00000500000000000000" pitchFamily="2" charset="0"/>
                      <a:cs typeface="Arial" panose="020B0604020202020204" pitchFamily="34" charset="0"/>
                    </a:rPr>
                    <a:t>America</a:t>
                  </a:r>
                </a:p>
              </p:txBody>
            </p:sp>
          </p:grpSp>
          <p:sp>
            <p:nvSpPr>
              <p:cNvPr id="17" name="TextBox 16">
                <a:extLst>
                  <a:ext uri="{FF2B5EF4-FFF2-40B4-BE49-F238E27FC236}">
                    <a16:creationId xmlns:a16="http://schemas.microsoft.com/office/drawing/2014/main" id="{C9B91166-E140-B0E2-A007-4D74F3B8E3CA}"/>
                  </a:ext>
                </a:extLst>
              </p:cNvPr>
              <p:cNvSpPr txBox="1"/>
              <p:nvPr/>
            </p:nvSpPr>
            <p:spPr>
              <a:xfrm>
                <a:off x="1151966" y="1743369"/>
                <a:ext cx="4944034" cy="1994905"/>
              </a:xfrm>
              <a:prstGeom prst="rect">
                <a:avLst/>
              </a:prstGeom>
              <a:noFill/>
            </p:spPr>
            <p:txBody>
              <a:bodyPr wrap="square">
                <a:spAutoFit/>
              </a:bodyPr>
              <a:lstStyle/>
              <a:p>
                <a:pPr>
                  <a:lnSpc>
                    <a:spcPct val="150000"/>
                  </a:lnSpc>
                </a:pPr>
                <a:r>
                  <a:rPr lang="en-US" sz="1400" b="0" i="0" dirty="0">
                    <a:solidFill>
                      <a:srgbClr val="374151"/>
                    </a:solidFill>
                    <a:effectLst/>
                    <a:latin typeface="Montserrat" panose="00000500000000000000" pitchFamily="2" charset="0"/>
                  </a:rPr>
                  <a:t>South America is known for its passionate football culture, with countries like Brazil and Argentina producing world-renowned players and having a deep-rooted football tradition. Football is a way of life in South America, with enthusiastic fans, competitive leagues, and iconic football stadiums. </a:t>
                </a:r>
                <a:endParaRPr lang="en-US" sz="1400" dirty="0">
                  <a:latin typeface="Montserrat" panose="00000500000000000000" pitchFamily="2" charset="0"/>
                </a:endParaRPr>
              </a:p>
            </p:txBody>
          </p:sp>
        </p:grpSp>
        <p:sp>
          <p:nvSpPr>
            <p:cNvPr id="20" name="TextBox 19">
              <a:extLst>
                <a:ext uri="{FF2B5EF4-FFF2-40B4-BE49-F238E27FC236}">
                  <a16:creationId xmlns:a16="http://schemas.microsoft.com/office/drawing/2014/main" id="{35B93680-C1AD-7AAE-19EB-7E7CF0260A35}"/>
                </a:ext>
              </a:extLst>
            </p:cNvPr>
            <p:cNvSpPr txBox="1"/>
            <p:nvPr/>
          </p:nvSpPr>
          <p:spPr>
            <a:xfrm>
              <a:off x="1169402" y="1194725"/>
              <a:ext cx="2140129" cy="769441"/>
            </a:xfrm>
            <a:prstGeom prst="rect">
              <a:avLst/>
            </a:prstGeom>
            <a:noFill/>
          </p:spPr>
          <p:txBody>
            <a:bodyPr wrap="square" rtlCol="0">
              <a:spAutoFit/>
            </a:bodyPr>
            <a:lstStyle/>
            <a:p>
              <a:r>
                <a:rPr lang="en-IN" sz="4400" b="1" dirty="0">
                  <a:solidFill>
                    <a:srgbClr val="FFB703"/>
                  </a:solidFill>
                  <a:latin typeface="Montserrat" panose="00000500000000000000" pitchFamily="2" charset="0"/>
                  <a:cs typeface="Arial" panose="020B0604020202020204" pitchFamily="34" charset="0"/>
                </a:rPr>
                <a:t>South</a:t>
              </a:r>
              <a:endParaRPr lang="en-IN" sz="4400" b="1" dirty="0">
                <a:solidFill>
                  <a:srgbClr val="023047"/>
                </a:solidFill>
                <a:latin typeface="Montserrat" panose="00000500000000000000" pitchFamily="2" charset="0"/>
                <a:cs typeface="Arial" panose="020B0604020202020204" pitchFamily="34" charset="0"/>
              </a:endParaRPr>
            </a:p>
          </p:txBody>
        </p:sp>
      </p:grpSp>
      <p:pic>
        <p:nvPicPr>
          <p:cNvPr id="23" name="Picture 22">
            <a:extLst>
              <a:ext uri="{FF2B5EF4-FFF2-40B4-BE49-F238E27FC236}">
                <a16:creationId xmlns:a16="http://schemas.microsoft.com/office/drawing/2014/main" id="{E99F2DB6-4962-F0FE-625F-23C6AE859CCB}"/>
              </a:ext>
            </a:extLst>
          </p:cNvPr>
          <p:cNvPicPr>
            <a:picLocks noChangeAspect="1"/>
          </p:cNvPicPr>
          <p:nvPr/>
        </p:nvPicPr>
        <p:blipFill rotWithShape="1">
          <a:blip r:embed="rId2">
            <a:extLst>
              <a:ext uri="{28A0092B-C50C-407E-A947-70E740481C1C}">
                <a14:useLocalDpi xmlns:a14="http://schemas.microsoft.com/office/drawing/2010/main" val="0"/>
              </a:ext>
            </a:extLst>
          </a:blip>
          <a:srcRect b="7943"/>
          <a:stretch/>
        </p:blipFill>
        <p:spPr>
          <a:xfrm>
            <a:off x="6990239" y="648384"/>
            <a:ext cx="4319715" cy="5963395"/>
          </a:xfrm>
          <a:prstGeom prst="rect">
            <a:avLst/>
          </a:prstGeom>
          <a:ln w="47625">
            <a:solidFill>
              <a:schemeClr val="accent1"/>
            </a:solidFill>
          </a:ln>
        </p:spPr>
      </p:pic>
    </p:spTree>
    <p:extLst>
      <p:ext uri="{BB962C8B-B14F-4D97-AF65-F5344CB8AC3E}">
        <p14:creationId xmlns:p14="http://schemas.microsoft.com/office/powerpoint/2010/main" val="311650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024492-97B6-1158-CBB7-C27444A4232A}"/>
              </a:ext>
            </a:extLst>
          </p:cNvPr>
          <p:cNvSpPr/>
          <p:nvPr/>
        </p:nvSpPr>
        <p:spPr>
          <a:xfrm>
            <a:off x="7486650" y="0"/>
            <a:ext cx="3067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45D5ED6-C742-5E52-1205-A1622209FC11}"/>
              </a:ext>
            </a:extLst>
          </p:cNvPr>
          <p:cNvSpPr/>
          <p:nvPr/>
        </p:nvSpPr>
        <p:spPr>
          <a:xfrm>
            <a:off x="9755675" y="0"/>
            <a:ext cx="1333500" cy="1333500"/>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D6607E2-2706-E031-F8D0-DC92801FD9BB}"/>
              </a:ext>
            </a:extLst>
          </p:cNvPr>
          <p:cNvPicPr>
            <a:picLocks noChangeAspect="1"/>
          </p:cNvPicPr>
          <p:nvPr/>
        </p:nvPicPr>
        <p:blipFill rotWithShape="1">
          <a:blip r:embed="rId2">
            <a:extLst>
              <a:ext uri="{28A0092B-C50C-407E-A947-70E740481C1C}">
                <a14:useLocalDpi xmlns:a14="http://schemas.microsoft.com/office/drawing/2010/main" val="0"/>
              </a:ext>
            </a:extLst>
          </a:blip>
          <a:srcRect l="14288" t="11686"/>
          <a:stretch/>
        </p:blipFill>
        <p:spPr>
          <a:xfrm>
            <a:off x="5086350" y="1466671"/>
            <a:ext cx="6610237" cy="4191000"/>
          </a:xfrm>
          <a:prstGeom prst="rect">
            <a:avLst/>
          </a:prstGeom>
          <a:ln w="44450">
            <a:solidFill>
              <a:srgbClr val="FFB703"/>
            </a:solidFill>
          </a:ln>
        </p:spPr>
      </p:pic>
      <p:grpSp>
        <p:nvGrpSpPr>
          <p:cNvPr id="14" name="Group 13">
            <a:extLst>
              <a:ext uri="{FF2B5EF4-FFF2-40B4-BE49-F238E27FC236}">
                <a16:creationId xmlns:a16="http://schemas.microsoft.com/office/drawing/2014/main" id="{8DD168CA-63EF-AB87-CCEB-EFBCB55BCA3A}"/>
              </a:ext>
            </a:extLst>
          </p:cNvPr>
          <p:cNvGrpSpPr/>
          <p:nvPr/>
        </p:nvGrpSpPr>
        <p:grpSpPr>
          <a:xfrm>
            <a:off x="319700" y="1854615"/>
            <a:ext cx="4576150" cy="3148770"/>
            <a:chOff x="319700" y="1632387"/>
            <a:chExt cx="4576150" cy="3148770"/>
          </a:xfrm>
        </p:grpSpPr>
        <p:sp>
          <p:nvSpPr>
            <p:cNvPr id="11" name="TextBox 10">
              <a:extLst>
                <a:ext uri="{FF2B5EF4-FFF2-40B4-BE49-F238E27FC236}">
                  <a16:creationId xmlns:a16="http://schemas.microsoft.com/office/drawing/2014/main" id="{16D7D891-CC84-B6E6-2E83-0FABF7766438}"/>
                </a:ext>
              </a:extLst>
            </p:cNvPr>
            <p:cNvSpPr txBox="1"/>
            <p:nvPr/>
          </p:nvSpPr>
          <p:spPr>
            <a:xfrm>
              <a:off x="319700" y="2514511"/>
              <a:ext cx="4576150" cy="2266646"/>
            </a:xfrm>
            <a:prstGeom prst="rect">
              <a:avLst/>
            </a:prstGeom>
            <a:noFill/>
          </p:spPr>
          <p:txBody>
            <a:bodyPr wrap="square">
              <a:spAutoFit/>
            </a:bodyPr>
            <a:lstStyle/>
            <a:p>
              <a:pPr>
                <a:lnSpc>
                  <a:spcPct val="150000"/>
                </a:lnSpc>
              </a:pPr>
              <a:r>
                <a:rPr lang="en-US" sz="1600" b="0" i="0" dirty="0">
                  <a:solidFill>
                    <a:srgbClr val="374151"/>
                  </a:solidFill>
                  <a:effectLst/>
                  <a:latin typeface="Montserrat" panose="00000500000000000000" pitchFamily="2" charset="0"/>
                </a:rPr>
                <a:t>Football is immensely popular in Africa, with many African countries having their own domestic leagues and national teams. The sport is widely played at grassroots levels, serving as a unifying force within communities.</a:t>
              </a:r>
              <a:endParaRPr lang="en-US" sz="1600" dirty="0">
                <a:latin typeface="Montserrat" panose="00000500000000000000" pitchFamily="2" charset="0"/>
              </a:endParaRPr>
            </a:p>
          </p:txBody>
        </p:sp>
        <p:sp>
          <p:nvSpPr>
            <p:cNvPr id="13" name="TextBox 12">
              <a:extLst>
                <a:ext uri="{FF2B5EF4-FFF2-40B4-BE49-F238E27FC236}">
                  <a16:creationId xmlns:a16="http://schemas.microsoft.com/office/drawing/2014/main" id="{389CF69D-B209-6A49-E2AC-A9A418164577}"/>
                </a:ext>
              </a:extLst>
            </p:cNvPr>
            <p:cNvSpPr txBox="1"/>
            <p:nvPr/>
          </p:nvSpPr>
          <p:spPr>
            <a:xfrm>
              <a:off x="319700" y="1632387"/>
              <a:ext cx="2953522" cy="707886"/>
            </a:xfrm>
            <a:prstGeom prst="rect">
              <a:avLst/>
            </a:prstGeom>
            <a:noFill/>
          </p:spPr>
          <p:txBody>
            <a:bodyPr wrap="square">
              <a:spAutoFit/>
            </a:bodyPr>
            <a:lstStyle/>
            <a:p>
              <a:r>
                <a:rPr lang="en-US" sz="4000" b="1" i="0" dirty="0">
                  <a:solidFill>
                    <a:schemeClr val="accent1"/>
                  </a:solidFill>
                  <a:effectLst/>
                  <a:latin typeface="Montserrat" panose="00000500000000000000" pitchFamily="2" charset="0"/>
                </a:rPr>
                <a:t>Africa</a:t>
              </a:r>
              <a:endParaRPr lang="en-US" sz="4000" b="1" dirty="0">
                <a:solidFill>
                  <a:schemeClr val="accent1"/>
                </a:solidFill>
                <a:latin typeface="Montserrat" panose="00000500000000000000" pitchFamily="2" charset="0"/>
              </a:endParaRPr>
            </a:p>
          </p:txBody>
        </p:sp>
      </p:grpSp>
    </p:spTree>
    <p:extLst>
      <p:ext uri="{BB962C8B-B14F-4D97-AF65-F5344CB8AC3E}">
        <p14:creationId xmlns:p14="http://schemas.microsoft.com/office/powerpoint/2010/main" val="97693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378DEF-BAA0-DAB5-EB77-905333FB2558}"/>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CE0CDC3-23AC-E07F-6B47-6B28C44EA5F4}"/>
              </a:ext>
            </a:extLst>
          </p:cNvPr>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929C40-A412-74F6-181A-6BBB99088B00}"/>
              </a:ext>
            </a:extLst>
          </p:cNvPr>
          <p:cNvSpPr/>
          <p:nvPr/>
        </p:nvSpPr>
        <p:spPr>
          <a:xfrm>
            <a:off x="0" y="4841507"/>
            <a:ext cx="12192000" cy="1241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4B00834-E4B9-1D58-9E56-F8A6A70E9227}"/>
              </a:ext>
            </a:extLst>
          </p:cNvPr>
          <p:cNvSpPr/>
          <p:nvPr/>
        </p:nvSpPr>
        <p:spPr>
          <a:xfrm rot="5400000">
            <a:off x="7731599" y="2808170"/>
            <a:ext cx="6858000" cy="1241659"/>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4BC7EA-B52C-586C-6EC2-22AC5172277F}"/>
              </a:ext>
            </a:extLst>
          </p:cNvPr>
          <p:cNvSpPr txBox="1"/>
          <p:nvPr/>
        </p:nvSpPr>
        <p:spPr>
          <a:xfrm>
            <a:off x="4423159" y="4841507"/>
            <a:ext cx="5145748" cy="1200329"/>
          </a:xfrm>
          <a:prstGeom prst="rect">
            <a:avLst/>
          </a:prstGeom>
          <a:noFill/>
        </p:spPr>
        <p:txBody>
          <a:bodyPr wrap="square" rtlCol="0">
            <a:spAutoFit/>
          </a:bodyPr>
          <a:lstStyle/>
          <a:p>
            <a:r>
              <a:rPr lang="en-US" sz="3600" b="1" i="0" dirty="0">
                <a:solidFill>
                  <a:schemeClr val="bg1"/>
                </a:solidFill>
                <a:effectLst/>
                <a:latin typeface="Montserrat" panose="00000500000000000000" pitchFamily="2" charset="0"/>
              </a:rPr>
              <a:t>Equipment and field of play</a:t>
            </a:r>
            <a:endParaRPr lang="en-IN" sz="3600" b="1" dirty="0">
              <a:solidFill>
                <a:schemeClr val="bg1"/>
              </a:solidFill>
              <a:latin typeface="Montserrat" panose="00000500000000000000" pitchFamily="2" charset="0"/>
              <a:cs typeface="Arial" panose="020B0604020202020204" pitchFamily="34" charset="0"/>
            </a:endParaRPr>
          </a:p>
        </p:txBody>
      </p:sp>
      <p:pic>
        <p:nvPicPr>
          <p:cNvPr id="2050" name="Picture 2" descr="Free photo young woman in sportswear playing soccer">
            <a:extLst>
              <a:ext uri="{FF2B5EF4-FFF2-40B4-BE49-F238E27FC236}">
                <a16:creationId xmlns:a16="http://schemas.microsoft.com/office/drawing/2014/main" id="{1A28F889-F717-F439-DD40-ACF856B5C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69"/>
          <a:stretch/>
        </p:blipFill>
        <p:spPr bwMode="auto">
          <a:xfrm>
            <a:off x="531244" y="1076702"/>
            <a:ext cx="3691983" cy="5006464"/>
          </a:xfrm>
          <a:prstGeom prst="rect">
            <a:avLst/>
          </a:prstGeom>
          <a:noFill/>
          <a:ln w="47625">
            <a:solidFill>
              <a:schemeClr val="accent2"/>
            </a:solidFill>
          </a:ln>
          <a:extLst>
            <a:ext uri="{909E8E84-426E-40DD-AFC4-6F175D3DCCD1}">
              <a14:hiddenFill xmlns:a14="http://schemas.microsoft.com/office/drawing/2010/main">
                <a:solidFill>
                  <a:srgbClr val="FFFFFF"/>
                </a:solidFill>
              </a14:hiddenFill>
            </a:ext>
          </a:extLst>
        </p:spPr>
      </p:pic>
      <p:pic>
        <p:nvPicPr>
          <p:cNvPr id="19" name="Picture 4" descr="Free photo portrait of young man football playing in motion training isolated over black studio background kicking ball">
            <a:extLst>
              <a:ext uri="{FF2B5EF4-FFF2-40B4-BE49-F238E27FC236}">
                <a16:creationId xmlns:a16="http://schemas.microsoft.com/office/drawing/2014/main" id="{2BF28CCC-4F7F-CA72-394C-A57A4C465A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01" t="896" r="20801" b="-896"/>
          <a:stretch/>
        </p:blipFill>
        <p:spPr bwMode="auto">
          <a:xfrm>
            <a:off x="8159356" y="1076702"/>
            <a:ext cx="3218966" cy="36806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158C7EE-7ADD-02F9-0CEB-F1654474E531}"/>
              </a:ext>
            </a:extLst>
          </p:cNvPr>
          <p:cNvSpPr txBox="1"/>
          <p:nvPr/>
        </p:nvSpPr>
        <p:spPr>
          <a:xfrm>
            <a:off x="4423159" y="1229694"/>
            <a:ext cx="3570069" cy="3374642"/>
          </a:xfrm>
          <a:prstGeom prst="rect">
            <a:avLst/>
          </a:prstGeom>
          <a:noFill/>
        </p:spPr>
        <p:txBody>
          <a:bodyPr wrap="square">
            <a:spAutoFit/>
          </a:bodyPr>
          <a:lstStyle/>
          <a:p>
            <a:pPr>
              <a:lnSpc>
                <a:spcPct val="150000"/>
              </a:lnSpc>
            </a:pPr>
            <a:r>
              <a:rPr lang="en-US" sz="1600" b="0" i="0" dirty="0">
                <a:solidFill>
                  <a:schemeClr val="bg1"/>
                </a:solidFill>
                <a:effectLst/>
                <a:latin typeface="Montserrat" panose="00000500000000000000" pitchFamily="2" charset="0"/>
              </a:rPr>
              <a:t>The football field is typically rectangular in shape and made of grass or artificial turf. The dimensions of the field are regulated by the sport's governing bodies and can vary, but a standard field is usually around 100-110 yards in length and 50-60 yards in width.</a:t>
            </a:r>
            <a:endParaRPr lang="en-US" sz="16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0097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2C6017B-4A81-8E75-6D42-DA65690903B7}"/>
              </a:ext>
            </a:extLst>
          </p:cNvPr>
          <p:cNvSpPr txBox="1">
            <a:spLocks/>
          </p:cNvSpPr>
          <p:nvPr/>
        </p:nvSpPr>
        <p:spPr>
          <a:xfrm>
            <a:off x="8186057" y="0"/>
            <a:ext cx="4005943" cy="6858000"/>
          </a:xfrm>
          <a:prstGeom prst="rect">
            <a:avLst/>
          </a:prstGeom>
        </p:spPr>
      </p:sp>
      <p:sp>
        <p:nvSpPr>
          <p:cNvPr id="3" name="Picture Placeholder 1">
            <a:extLst>
              <a:ext uri="{FF2B5EF4-FFF2-40B4-BE49-F238E27FC236}">
                <a16:creationId xmlns:a16="http://schemas.microsoft.com/office/drawing/2014/main" id="{AB1ACA47-84FC-1970-38E8-A9D7F983EB04}"/>
              </a:ext>
            </a:extLst>
          </p:cNvPr>
          <p:cNvSpPr txBox="1">
            <a:spLocks/>
          </p:cNvSpPr>
          <p:nvPr/>
        </p:nvSpPr>
        <p:spPr>
          <a:xfrm>
            <a:off x="8186057" y="0"/>
            <a:ext cx="4005943" cy="6858000"/>
          </a:xfrm>
          <a:prstGeom prst="rect">
            <a:avLst/>
          </a:prstGeom>
        </p:spPr>
      </p:sp>
      <p:sp>
        <p:nvSpPr>
          <p:cNvPr id="4" name="Rectangle 3">
            <a:extLst>
              <a:ext uri="{FF2B5EF4-FFF2-40B4-BE49-F238E27FC236}">
                <a16:creationId xmlns:a16="http://schemas.microsoft.com/office/drawing/2014/main" id="{E92D6530-9019-5E6F-1717-D8F8D0B1C010}"/>
              </a:ext>
            </a:extLst>
          </p:cNvPr>
          <p:cNvSpPr/>
          <p:nvPr/>
        </p:nvSpPr>
        <p:spPr>
          <a:xfrm>
            <a:off x="8694057" y="0"/>
            <a:ext cx="3497943"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Placeholder 14" descr="A picture containing grass, soccer, person, ball&#10;&#10;Description automatically generated">
            <a:extLst>
              <a:ext uri="{FF2B5EF4-FFF2-40B4-BE49-F238E27FC236}">
                <a16:creationId xmlns:a16="http://schemas.microsoft.com/office/drawing/2014/main" id="{175509ED-DCE9-3292-637E-F961CF9D93FF}"/>
              </a:ext>
            </a:extLst>
          </p:cNvPr>
          <p:cNvPicPr>
            <a:picLocks noChangeAspect="1"/>
          </p:cNvPicPr>
          <p:nvPr/>
        </p:nvPicPr>
        <p:blipFill rotWithShape="1">
          <a:blip r:embed="rId2">
            <a:extLst>
              <a:ext uri="{28A0092B-C50C-407E-A947-70E740481C1C}">
                <a14:useLocalDpi xmlns:a14="http://schemas.microsoft.com/office/drawing/2010/main" val="0"/>
              </a:ext>
            </a:extLst>
          </a:blip>
          <a:srcRect l="9971" r="9971"/>
          <a:stretch/>
        </p:blipFill>
        <p:spPr>
          <a:xfrm>
            <a:off x="5124450" y="0"/>
            <a:ext cx="3702050" cy="6858000"/>
          </a:xfrm>
          <a:custGeom>
            <a:avLst/>
            <a:gdLst>
              <a:gd name="connsiteX0" fmla="*/ 0 w 3798207"/>
              <a:gd name="connsiteY0" fmla="*/ 0 h 6858000"/>
              <a:gd name="connsiteX1" fmla="*/ 3798207 w 3798207"/>
              <a:gd name="connsiteY1" fmla="*/ 0 h 6858000"/>
              <a:gd name="connsiteX2" fmla="*/ 3798207 w 3798207"/>
              <a:gd name="connsiteY2" fmla="*/ 6858000 h 6858000"/>
              <a:gd name="connsiteX3" fmla="*/ 0 w 37982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98207" h="6858000">
                <a:moveTo>
                  <a:pt x="0" y="0"/>
                </a:moveTo>
                <a:lnTo>
                  <a:pt x="3798207" y="0"/>
                </a:lnTo>
                <a:lnTo>
                  <a:pt x="3798207" y="6858000"/>
                </a:lnTo>
                <a:lnTo>
                  <a:pt x="0" y="6858000"/>
                </a:lnTo>
                <a:close/>
              </a:path>
            </a:pathLst>
          </a:custGeom>
        </p:spPr>
      </p:pic>
      <p:sp>
        <p:nvSpPr>
          <p:cNvPr id="8" name="Rectangle 7">
            <a:extLst>
              <a:ext uri="{FF2B5EF4-FFF2-40B4-BE49-F238E27FC236}">
                <a16:creationId xmlns:a16="http://schemas.microsoft.com/office/drawing/2014/main" id="{BEBA03A5-AA2C-BC5E-E69A-49A7002507DC}"/>
              </a:ext>
            </a:extLst>
          </p:cNvPr>
          <p:cNvSpPr/>
          <p:nvPr/>
        </p:nvSpPr>
        <p:spPr>
          <a:xfrm>
            <a:off x="0" y="6096000"/>
            <a:ext cx="769441" cy="769441"/>
          </a:xfrm>
          <a:prstGeom prst="rect">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FADED9E-8EDF-C9B1-7D0D-B4876354E67C}"/>
              </a:ext>
            </a:extLst>
          </p:cNvPr>
          <p:cNvGrpSpPr/>
          <p:nvPr/>
        </p:nvGrpSpPr>
        <p:grpSpPr>
          <a:xfrm>
            <a:off x="361950" y="1813400"/>
            <a:ext cx="4400550" cy="3231199"/>
            <a:chOff x="209550" y="1777207"/>
            <a:chExt cx="4400550" cy="3231199"/>
          </a:xfrm>
        </p:grpSpPr>
        <p:sp>
          <p:nvSpPr>
            <p:cNvPr id="10" name="TextBox 9">
              <a:extLst>
                <a:ext uri="{FF2B5EF4-FFF2-40B4-BE49-F238E27FC236}">
                  <a16:creationId xmlns:a16="http://schemas.microsoft.com/office/drawing/2014/main" id="{D84A0C2D-54D7-6B46-F513-E3E152046D09}"/>
                </a:ext>
              </a:extLst>
            </p:cNvPr>
            <p:cNvSpPr txBox="1"/>
            <p:nvPr/>
          </p:nvSpPr>
          <p:spPr>
            <a:xfrm>
              <a:off x="209550" y="2690336"/>
              <a:ext cx="4400550" cy="2318070"/>
            </a:xfrm>
            <a:prstGeom prst="rect">
              <a:avLst/>
            </a:prstGeom>
            <a:noFill/>
          </p:spPr>
          <p:txBody>
            <a:bodyPr wrap="square">
              <a:spAutoFit/>
            </a:bodyPr>
            <a:lstStyle/>
            <a:p>
              <a:pPr>
                <a:lnSpc>
                  <a:spcPct val="150000"/>
                </a:lnSpc>
              </a:pPr>
              <a:r>
                <a:rPr lang="en-US" sz="1400" b="0" i="0" dirty="0">
                  <a:solidFill>
                    <a:schemeClr val="tx1">
                      <a:lumMod val="75000"/>
                      <a:lumOff val="25000"/>
                    </a:schemeClr>
                  </a:solidFill>
                  <a:effectLst/>
                  <a:latin typeface="Montserrat" panose="00000500000000000000" pitchFamily="2" charset="0"/>
                </a:rPr>
                <a:t>In football, fouls are actions committed by players that are considered violations of the rules of the game. When a player commits a foul, the opposing team is typically awarded a free kick, a penalty kick, or an indirect free kick, depending on the location and severity of the foul.</a:t>
              </a:r>
              <a:endParaRPr lang="en-US" sz="1400" dirty="0">
                <a:solidFill>
                  <a:schemeClr val="tx1">
                    <a:lumMod val="75000"/>
                    <a:lumOff val="25000"/>
                  </a:schemeClr>
                </a:solidFill>
                <a:latin typeface="Montserrat" panose="00000500000000000000" pitchFamily="2" charset="0"/>
              </a:endParaRPr>
            </a:p>
          </p:txBody>
        </p:sp>
        <p:sp>
          <p:nvSpPr>
            <p:cNvPr id="12" name="TextBox 11">
              <a:extLst>
                <a:ext uri="{FF2B5EF4-FFF2-40B4-BE49-F238E27FC236}">
                  <a16:creationId xmlns:a16="http://schemas.microsoft.com/office/drawing/2014/main" id="{105B186D-0F24-8989-1203-6493E64E9C99}"/>
                </a:ext>
              </a:extLst>
            </p:cNvPr>
            <p:cNvSpPr txBox="1"/>
            <p:nvPr/>
          </p:nvSpPr>
          <p:spPr>
            <a:xfrm>
              <a:off x="209550" y="1777207"/>
              <a:ext cx="2629807" cy="707886"/>
            </a:xfrm>
            <a:prstGeom prst="rect">
              <a:avLst/>
            </a:prstGeom>
            <a:noFill/>
          </p:spPr>
          <p:txBody>
            <a:bodyPr wrap="square">
              <a:spAutoFit/>
            </a:bodyPr>
            <a:lstStyle/>
            <a:p>
              <a:r>
                <a:rPr lang="en-US" sz="4000" b="1" i="0" dirty="0">
                  <a:solidFill>
                    <a:schemeClr val="accent1"/>
                  </a:solidFill>
                  <a:effectLst/>
                  <a:latin typeface="Montserrat" panose="00000500000000000000" pitchFamily="2" charset="0"/>
                </a:rPr>
                <a:t>Fouls</a:t>
              </a:r>
              <a:endParaRPr lang="en-US" sz="4000" b="1" dirty="0">
                <a:solidFill>
                  <a:schemeClr val="accent1"/>
                </a:solidFill>
                <a:latin typeface="Montserrat" panose="00000500000000000000" pitchFamily="2" charset="0"/>
              </a:endParaRPr>
            </a:p>
          </p:txBody>
        </p:sp>
      </p:grpSp>
      <p:pic>
        <p:nvPicPr>
          <p:cNvPr id="3074" name="Picture 2" descr="Free photo full shot man playing with ball">
            <a:extLst>
              <a:ext uri="{FF2B5EF4-FFF2-40B4-BE49-F238E27FC236}">
                <a16:creationId xmlns:a16="http://schemas.microsoft.com/office/drawing/2014/main" id="{ECF048FF-08BF-A9EA-CD9F-AAF2EFC12D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9" r="16499"/>
          <a:stretch/>
        </p:blipFill>
        <p:spPr bwMode="auto">
          <a:xfrm>
            <a:off x="5124450" y="0"/>
            <a:ext cx="37020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oto football stadium 3d rendering soccer stadium with crowded field arena">
            <a:extLst>
              <a:ext uri="{FF2B5EF4-FFF2-40B4-BE49-F238E27FC236}">
                <a16:creationId xmlns:a16="http://schemas.microsoft.com/office/drawing/2014/main" id="{1F34CBB6-7E57-2CC7-F833-39667378F7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28" r="6528"/>
          <a:stretch/>
        </p:blipFill>
        <p:spPr bwMode="auto">
          <a:xfrm>
            <a:off x="8811305" y="0"/>
            <a:ext cx="4295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797792"/>
      </p:ext>
    </p:extLst>
  </p:cSld>
  <p:clrMapOvr>
    <a:masterClrMapping/>
  </p:clrMapOvr>
</p:sld>
</file>

<file path=ppt/theme/theme1.xml><?xml version="1.0" encoding="utf-8"?>
<a:theme xmlns:a="http://schemas.openxmlformats.org/drawingml/2006/main" name="Office Theme">
  <a:themeElements>
    <a:clrScheme name="Custom 557">
      <a:dk1>
        <a:srgbClr val="000000"/>
      </a:dk1>
      <a:lt1>
        <a:srgbClr val="FFFFFF"/>
      </a:lt1>
      <a:dk2>
        <a:srgbClr val="44546A"/>
      </a:dk2>
      <a:lt2>
        <a:srgbClr val="E7E6E6"/>
      </a:lt2>
      <a:accent1>
        <a:srgbClr val="170908"/>
      </a:accent1>
      <a:accent2>
        <a:srgbClr val="FFC000"/>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1032</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Lora</vt:lpstr>
      <vt:lpstr>Lora</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 Egg</dc:creator>
  <cp:lastModifiedBy>Deckzi Solutions</cp:lastModifiedBy>
  <cp:revision>6</cp:revision>
  <dcterms:created xsi:type="dcterms:W3CDTF">2023-04-26T07:00:23Z</dcterms:created>
  <dcterms:modified xsi:type="dcterms:W3CDTF">2023-04-29T10:47:28Z</dcterms:modified>
</cp:coreProperties>
</file>